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5143500" type="screen16x9"/>
  <p:notesSz cx="6858000" cy="9144000"/>
  <p:embeddedFontLst>
    <p:embeddedFont>
      <p:font typeface="JetBrains Mono" panose="02000009000000000000" pitchFamily="49" charset="0"/>
      <p:regular r:id="rId28"/>
      <p:bold r:id="rId29"/>
      <p:italic r:id="rId30"/>
      <p:boldItalic r:id="rId31"/>
    </p:embeddedFont>
    <p:embeddedFont>
      <p:font typeface="JetBrains Mono Light" panose="02000009000000000000" pitchFamily="49" charset="0"/>
      <p:regular r:id="rId32"/>
      <p:bold r:id="rId33"/>
      <p:italic r:id="rId34"/>
      <p:boldItalic r:id="rId35"/>
    </p:embeddedFont>
    <p:embeddedFont>
      <p:font typeface="JetBrains Mono Medium" panose="02000009000000000000" pitchFamily="49" charset="0"/>
      <p:regular r:id="rId36"/>
      <p:bold r:id="rId37"/>
      <p:italic r:id="rId38"/>
      <p:boldItalic r:id="rId39"/>
    </p:embeddedFont>
    <p:embeddedFont>
      <p:font typeface="Kalam" panose="02000000000000000000" pitchFamily="2" charset="77"/>
      <p:regular r:id="rId40"/>
      <p:bold r:id="rId41"/>
    </p:embeddedFont>
    <p:embeddedFont>
      <p:font typeface="Kalam Light" panose="02000000000000000000" pitchFamily="2" charset="77"/>
      <p:regular r:id="rId42"/>
      <p:bold r:id="rId43"/>
    </p:embeddedFont>
    <p:embeddedFont>
      <p:font typeface="Roboto" panose="02000000000000000000" pitchFamily="2" charset="0"/>
      <p:regular r:id="rId44"/>
      <p:bold r:id="rId45"/>
      <p:italic r:id="rId46"/>
      <p:boldItalic r:id="rId47"/>
    </p:embeddedFont>
    <p:embeddedFont>
      <p:font typeface="Roboto Light" panose="02000000000000000000" pitchFamily="2" charset="0"/>
      <p:regular r:id="rId48"/>
      <p:bold r:id="rId49"/>
      <p:italic r:id="rId50"/>
      <p:boldItalic r:id="rId51"/>
    </p:embeddedFont>
    <p:embeddedFont>
      <p:font typeface="Source Sans 3" panose="020B0303030403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F7AC02-A233-4E13-A3BA-6D0116CAADD2}">
  <a:tblStyle styleId="{1EF7AC02-A233-4E13-A3BA-6D0116CAAD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69592"/>
  </p:normalViewPr>
  <p:slideViewPr>
    <p:cSldViewPr snapToGrid="0">
      <p:cViewPr varScale="1">
        <p:scale>
          <a:sx n="103" d="100"/>
          <a:sy n="103" d="100"/>
        </p:scale>
        <p:origin x="896"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font" Target="fonts/font2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2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4.fntdata"/><Relationship Id="rId54"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10000"/>
              </a:lnSpc>
              <a:spcBef>
                <a:spcPts val="0"/>
              </a:spcBef>
              <a:spcAft>
                <a:spcPts val="300"/>
              </a:spcAft>
              <a:buClr>
                <a:srgbClr val="000000"/>
              </a:buClr>
              <a:buSzPts val="1100"/>
              <a:buFont typeface="Source Sans 3"/>
              <a:buChar char="●"/>
              <a:defRPr sz="1400" b="0" i="0" u="none" strike="noStrike" cap="none">
                <a:solidFill>
                  <a:srgbClr val="000000"/>
                </a:solidFill>
                <a:latin typeface="Source Sans 3"/>
                <a:ea typeface="Source Sans 3"/>
                <a:cs typeface="Source Sans 3"/>
                <a:sym typeface="Source Sans 3"/>
              </a:defRPr>
            </a:lvl1pPr>
            <a:lvl2pPr marL="914400" marR="0" lvl="1" indent="-298450" algn="l" rtl="0">
              <a:lnSpc>
                <a:spcPct val="110000"/>
              </a:lnSpc>
              <a:spcBef>
                <a:spcPts val="0"/>
              </a:spcBef>
              <a:spcAft>
                <a:spcPts val="300"/>
              </a:spcAft>
              <a:buClr>
                <a:srgbClr val="000000"/>
              </a:buClr>
              <a:buSzPts val="1100"/>
              <a:buFont typeface="Source Sans 3"/>
              <a:buChar char="○"/>
              <a:defRPr sz="1400" b="0" i="0" u="none" strike="noStrike" cap="none">
                <a:solidFill>
                  <a:srgbClr val="000000"/>
                </a:solidFill>
                <a:latin typeface="Source Sans 3"/>
                <a:ea typeface="Source Sans 3"/>
                <a:cs typeface="Source Sans 3"/>
                <a:sym typeface="Source Sans 3"/>
              </a:defRPr>
            </a:lvl2pPr>
            <a:lvl3pPr marL="1371600" marR="0" lvl="2" indent="-298450" algn="l" rtl="0">
              <a:lnSpc>
                <a:spcPct val="110000"/>
              </a:lnSpc>
              <a:spcBef>
                <a:spcPts val="0"/>
              </a:spcBef>
              <a:spcAft>
                <a:spcPts val="300"/>
              </a:spcAft>
              <a:buClr>
                <a:srgbClr val="000000"/>
              </a:buClr>
              <a:buSzPts val="1100"/>
              <a:buFont typeface="Source Sans 3"/>
              <a:buChar char="■"/>
              <a:defRPr sz="1400" b="0" i="0" u="none" strike="noStrike" cap="none">
                <a:solidFill>
                  <a:srgbClr val="000000"/>
                </a:solidFill>
                <a:latin typeface="Source Sans 3"/>
                <a:ea typeface="Source Sans 3"/>
                <a:cs typeface="Source Sans 3"/>
                <a:sym typeface="Source Sans 3"/>
              </a:defRPr>
            </a:lvl3pPr>
            <a:lvl4pPr marL="1828800" marR="0" lvl="3" indent="-298450" algn="l" rtl="0">
              <a:lnSpc>
                <a:spcPct val="110000"/>
              </a:lnSpc>
              <a:spcBef>
                <a:spcPts val="0"/>
              </a:spcBef>
              <a:spcAft>
                <a:spcPts val="300"/>
              </a:spcAft>
              <a:buClr>
                <a:srgbClr val="000000"/>
              </a:buClr>
              <a:buSzPts val="1100"/>
              <a:buFont typeface="Source Sans 3"/>
              <a:buChar char="●"/>
              <a:defRPr sz="1400" b="0" i="0" u="none" strike="noStrike" cap="none">
                <a:solidFill>
                  <a:srgbClr val="000000"/>
                </a:solidFill>
                <a:latin typeface="Source Sans 3"/>
                <a:ea typeface="Source Sans 3"/>
                <a:cs typeface="Source Sans 3"/>
                <a:sym typeface="Source Sans 3"/>
              </a:defRPr>
            </a:lvl4pPr>
            <a:lvl5pPr marL="2286000" marR="0" lvl="4" indent="-298450" algn="l" rtl="0">
              <a:lnSpc>
                <a:spcPct val="110000"/>
              </a:lnSpc>
              <a:spcBef>
                <a:spcPts val="0"/>
              </a:spcBef>
              <a:spcAft>
                <a:spcPts val="300"/>
              </a:spcAft>
              <a:buClr>
                <a:srgbClr val="000000"/>
              </a:buClr>
              <a:buSzPts val="1100"/>
              <a:buFont typeface="Source Sans 3"/>
              <a:buChar char="○"/>
              <a:defRPr sz="1400" b="0" i="0" u="none" strike="noStrike" cap="none">
                <a:solidFill>
                  <a:srgbClr val="000000"/>
                </a:solidFill>
                <a:latin typeface="Source Sans 3"/>
                <a:ea typeface="Source Sans 3"/>
                <a:cs typeface="Source Sans 3"/>
                <a:sym typeface="Source Sans 3"/>
              </a:defRPr>
            </a:lvl5pPr>
            <a:lvl6pPr marL="2743200" marR="0" lvl="5" indent="-298450" algn="l" rtl="0">
              <a:lnSpc>
                <a:spcPct val="110000"/>
              </a:lnSpc>
              <a:spcBef>
                <a:spcPts val="0"/>
              </a:spcBef>
              <a:spcAft>
                <a:spcPts val="300"/>
              </a:spcAft>
              <a:buClr>
                <a:srgbClr val="000000"/>
              </a:buClr>
              <a:buSzPts val="1100"/>
              <a:buFont typeface="Source Sans 3"/>
              <a:buChar char="■"/>
              <a:defRPr sz="1400" b="0" i="0" u="none" strike="noStrike" cap="none">
                <a:solidFill>
                  <a:srgbClr val="000000"/>
                </a:solidFill>
                <a:latin typeface="Source Sans 3"/>
                <a:ea typeface="Source Sans 3"/>
                <a:cs typeface="Source Sans 3"/>
                <a:sym typeface="Source Sans 3"/>
              </a:defRPr>
            </a:lvl6pPr>
            <a:lvl7pPr marL="3200400" marR="0" lvl="6" indent="-298450" algn="l" rtl="0">
              <a:lnSpc>
                <a:spcPct val="110000"/>
              </a:lnSpc>
              <a:spcBef>
                <a:spcPts val="0"/>
              </a:spcBef>
              <a:spcAft>
                <a:spcPts val="300"/>
              </a:spcAft>
              <a:buClr>
                <a:srgbClr val="000000"/>
              </a:buClr>
              <a:buSzPts val="1100"/>
              <a:buFont typeface="Source Sans 3"/>
              <a:buChar char="●"/>
              <a:defRPr sz="1400" b="0" i="0" u="none" strike="noStrike" cap="none">
                <a:solidFill>
                  <a:srgbClr val="000000"/>
                </a:solidFill>
                <a:latin typeface="Source Sans 3"/>
                <a:ea typeface="Source Sans 3"/>
                <a:cs typeface="Source Sans 3"/>
                <a:sym typeface="Source Sans 3"/>
              </a:defRPr>
            </a:lvl7pPr>
            <a:lvl8pPr marL="3657600" marR="0" lvl="7" indent="-298450" algn="l" rtl="0">
              <a:lnSpc>
                <a:spcPct val="110000"/>
              </a:lnSpc>
              <a:spcBef>
                <a:spcPts val="0"/>
              </a:spcBef>
              <a:spcAft>
                <a:spcPts val="300"/>
              </a:spcAft>
              <a:buClr>
                <a:srgbClr val="000000"/>
              </a:buClr>
              <a:buSzPts val="1100"/>
              <a:buFont typeface="Source Sans 3"/>
              <a:buChar char="○"/>
              <a:defRPr sz="1400" b="0" i="0" u="none" strike="noStrike" cap="none">
                <a:solidFill>
                  <a:srgbClr val="000000"/>
                </a:solidFill>
                <a:latin typeface="Source Sans 3"/>
                <a:ea typeface="Source Sans 3"/>
                <a:cs typeface="Source Sans 3"/>
                <a:sym typeface="Source Sans 3"/>
              </a:defRPr>
            </a:lvl8pPr>
            <a:lvl9pPr marL="4114800" marR="0" lvl="8" indent="-298450" algn="l" rtl="0">
              <a:lnSpc>
                <a:spcPct val="110000"/>
              </a:lnSpc>
              <a:spcBef>
                <a:spcPts val="0"/>
              </a:spcBef>
              <a:spcAft>
                <a:spcPts val="300"/>
              </a:spcAft>
              <a:buClr>
                <a:srgbClr val="000000"/>
              </a:buClr>
              <a:buSzPts val="1100"/>
              <a:buFont typeface="Source Sans 3"/>
              <a:buChar char="■"/>
              <a:defRPr sz="1400" b="0" i="0" u="none" strike="noStrike" cap="none">
                <a:solidFill>
                  <a:srgbClr val="000000"/>
                </a:solidFill>
                <a:latin typeface="Source Sans 3"/>
                <a:ea typeface="Source Sans 3"/>
                <a:cs typeface="Source Sans 3"/>
                <a:sym typeface="Source Sans 3"/>
              </a:defRPr>
            </a:lvl9pPr>
          </a:lstStyle>
          <a:p>
            <a:pPr algn="l">
              <a:lnSpc>
                <a:spcPct val="110000"/>
              </a:lnSpc>
              <a:spcAft>
                <a:spcPts val="300"/>
              </a:spcAft>
            </a:pPr>
            <a:endParaRPr sz="1400">
              <a:latin typeface="Source Sans 3"/>
              <a:ea typeface="Source Sans 3"/>
              <a:cs typeface="Source Sans 3"/>
              <a:sym typeface="Source Sans 3"/>
            </a:endParaRPr>
          </a:p>
        </p:txBody>
      </p:sp>
    </p:spTree>
  </p:cSld>
  <p:clrMap bg1="lt1" tx1="dk1" bg2="dk2" tx2="lt2" accent1="accent1" accent2="accent2" accent3="accent3" accent4="accent4" accent5="accent5" accent6="accent6" hlink="hlink" folHlink="folHlink"/>
  <p:notesStyle>
    <a:defPPr marR="0" lvl="0" algn="l" rtl="0">
      <a:lnSpc>
        <a:spcPct val="110000"/>
      </a:lnSpc>
      <a:spcBef>
        <a:spcPts val="0"/>
      </a:spcBef>
      <a:spcAft>
        <a:spcPts val="300"/>
      </a:spcAft>
    </a:defPPr>
    <a:lvl1pPr marR="0" lvl="0" algn="l" rtl="0">
      <a:lnSpc>
        <a:spcPct val="110000"/>
      </a:lnSpc>
      <a:spcBef>
        <a:spcPts val="0"/>
      </a:spcBef>
      <a:spcAft>
        <a:spcPts val="300"/>
      </a:spcAft>
      <a:buClr>
        <a:srgbClr val="000000"/>
      </a:buClr>
      <a:buFont typeface="Source Sans 3"/>
      <a:defRPr sz="1400" b="0" i="0" u="none" strike="noStrike" cap="none">
        <a:solidFill>
          <a:srgbClr val="000000"/>
        </a:solidFill>
        <a:latin typeface="Source Sans 3"/>
        <a:ea typeface="Source Sans 3"/>
        <a:cs typeface="Source Sans 3"/>
        <a:sym typeface="Source Sans 3"/>
      </a:defRPr>
    </a:lvl1pPr>
    <a:lvl2pPr marR="0" lvl="1" algn="l" rtl="0">
      <a:lnSpc>
        <a:spcPct val="110000"/>
      </a:lnSpc>
      <a:spcBef>
        <a:spcPts val="0"/>
      </a:spcBef>
      <a:spcAft>
        <a:spcPts val="300"/>
      </a:spcAft>
      <a:buClr>
        <a:srgbClr val="000000"/>
      </a:buClr>
      <a:buFont typeface="Source Sans 3"/>
      <a:defRPr sz="1400" b="0" i="0" u="none" strike="noStrike" cap="none">
        <a:solidFill>
          <a:srgbClr val="000000"/>
        </a:solidFill>
        <a:latin typeface="Source Sans 3"/>
        <a:ea typeface="Source Sans 3"/>
        <a:cs typeface="Source Sans 3"/>
        <a:sym typeface="Source Sans 3"/>
      </a:defRPr>
    </a:lvl2pPr>
    <a:lvl3pPr marR="0" lvl="2" algn="l" rtl="0">
      <a:lnSpc>
        <a:spcPct val="110000"/>
      </a:lnSpc>
      <a:spcBef>
        <a:spcPts val="0"/>
      </a:spcBef>
      <a:spcAft>
        <a:spcPts val="300"/>
      </a:spcAft>
      <a:buClr>
        <a:srgbClr val="000000"/>
      </a:buClr>
      <a:buFont typeface="Source Sans 3"/>
      <a:defRPr sz="1400" b="0" i="0" u="none" strike="noStrike" cap="none">
        <a:solidFill>
          <a:srgbClr val="000000"/>
        </a:solidFill>
        <a:latin typeface="Source Sans 3"/>
        <a:ea typeface="Source Sans 3"/>
        <a:cs typeface="Source Sans 3"/>
        <a:sym typeface="Source Sans 3"/>
      </a:defRPr>
    </a:lvl3pPr>
    <a:lvl4pPr marR="0" lvl="3" algn="l" rtl="0">
      <a:lnSpc>
        <a:spcPct val="110000"/>
      </a:lnSpc>
      <a:spcBef>
        <a:spcPts val="0"/>
      </a:spcBef>
      <a:spcAft>
        <a:spcPts val="300"/>
      </a:spcAft>
      <a:buClr>
        <a:srgbClr val="000000"/>
      </a:buClr>
      <a:buFont typeface="Source Sans 3"/>
      <a:defRPr sz="1400" b="0" i="0" u="none" strike="noStrike" cap="none">
        <a:solidFill>
          <a:srgbClr val="000000"/>
        </a:solidFill>
        <a:latin typeface="Source Sans 3"/>
        <a:ea typeface="Source Sans 3"/>
        <a:cs typeface="Source Sans 3"/>
        <a:sym typeface="Source Sans 3"/>
      </a:defRPr>
    </a:lvl4pPr>
    <a:lvl5pPr marR="0" lvl="4" algn="l" rtl="0">
      <a:lnSpc>
        <a:spcPct val="110000"/>
      </a:lnSpc>
      <a:spcBef>
        <a:spcPts val="0"/>
      </a:spcBef>
      <a:spcAft>
        <a:spcPts val="300"/>
      </a:spcAft>
      <a:buClr>
        <a:srgbClr val="000000"/>
      </a:buClr>
      <a:buFont typeface="Source Sans 3"/>
      <a:defRPr sz="1400" b="0" i="0" u="none" strike="noStrike" cap="none">
        <a:solidFill>
          <a:srgbClr val="000000"/>
        </a:solidFill>
        <a:latin typeface="Source Sans 3"/>
        <a:ea typeface="Source Sans 3"/>
        <a:cs typeface="Source Sans 3"/>
        <a:sym typeface="Source Sans 3"/>
      </a:defRPr>
    </a:lvl5pPr>
    <a:lvl6pPr marR="0" lvl="5" algn="l" rtl="0">
      <a:lnSpc>
        <a:spcPct val="110000"/>
      </a:lnSpc>
      <a:spcBef>
        <a:spcPts val="0"/>
      </a:spcBef>
      <a:spcAft>
        <a:spcPts val="300"/>
      </a:spcAft>
      <a:buClr>
        <a:srgbClr val="000000"/>
      </a:buClr>
      <a:buFont typeface="Source Sans 3"/>
      <a:defRPr sz="1400" b="0" i="0" u="none" strike="noStrike" cap="none">
        <a:solidFill>
          <a:srgbClr val="000000"/>
        </a:solidFill>
        <a:latin typeface="Source Sans 3"/>
        <a:ea typeface="Source Sans 3"/>
        <a:cs typeface="Source Sans 3"/>
        <a:sym typeface="Source Sans 3"/>
      </a:defRPr>
    </a:lvl6pPr>
    <a:lvl7pPr marR="0" lvl="6" algn="l" rtl="0">
      <a:lnSpc>
        <a:spcPct val="110000"/>
      </a:lnSpc>
      <a:spcBef>
        <a:spcPts val="0"/>
      </a:spcBef>
      <a:spcAft>
        <a:spcPts val="300"/>
      </a:spcAft>
      <a:buClr>
        <a:srgbClr val="000000"/>
      </a:buClr>
      <a:buFont typeface="Source Sans 3"/>
      <a:defRPr sz="1400" b="0" i="0" u="none" strike="noStrike" cap="none">
        <a:solidFill>
          <a:srgbClr val="000000"/>
        </a:solidFill>
        <a:latin typeface="Source Sans 3"/>
        <a:ea typeface="Source Sans 3"/>
        <a:cs typeface="Source Sans 3"/>
        <a:sym typeface="Source Sans 3"/>
      </a:defRPr>
    </a:lvl7pPr>
    <a:lvl8pPr marR="0" lvl="7" algn="l" rtl="0">
      <a:lnSpc>
        <a:spcPct val="110000"/>
      </a:lnSpc>
      <a:spcBef>
        <a:spcPts val="0"/>
      </a:spcBef>
      <a:spcAft>
        <a:spcPts val="300"/>
      </a:spcAft>
      <a:buClr>
        <a:srgbClr val="000000"/>
      </a:buClr>
      <a:buFont typeface="Source Sans 3"/>
      <a:defRPr sz="1400" b="0" i="0" u="none" strike="noStrike" cap="none">
        <a:solidFill>
          <a:srgbClr val="000000"/>
        </a:solidFill>
        <a:latin typeface="Source Sans 3"/>
        <a:ea typeface="Source Sans 3"/>
        <a:cs typeface="Source Sans 3"/>
        <a:sym typeface="Source Sans 3"/>
      </a:defRPr>
    </a:lvl8pPr>
    <a:lvl9pPr marR="0" lvl="8" algn="l" rtl="0">
      <a:lnSpc>
        <a:spcPct val="110000"/>
      </a:lnSpc>
      <a:spcBef>
        <a:spcPts val="0"/>
      </a:spcBef>
      <a:spcAft>
        <a:spcPts val="300"/>
      </a:spcAft>
      <a:buClr>
        <a:srgbClr val="000000"/>
      </a:buClr>
      <a:buFont typeface="Source Sans 3"/>
      <a:defRPr sz="1400" b="0" i="0" u="none" strike="noStrike" cap="none">
        <a:solidFill>
          <a:srgbClr val="000000"/>
        </a:solidFill>
        <a:latin typeface="Source Sans 3"/>
        <a:ea typeface="Source Sans 3"/>
        <a:cs typeface="Source Sans 3"/>
        <a:sym typeface="Source Sans 3"/>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4764fc841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4764fc841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200"/>
              </a:spcAft>
              <a:buNone/>
            </a:pPr>
            <a:r>
              <a:rPr lang="de-DE" sz="1400" b="1" u="none" noProof="1">
                <a:latin typeface="Source Sans 3"/>
                <a:ea typeface="Source Sans 3"/>
                <a:cs typeface="Source Sans 3"/>
                <a:sym typeface="Source Sans 3"/>
              </a:rPr>
              <a:t>DIDAKTISCHE ANMERKUNG:</a:t>
            </a:r>
          </a:p>
          <a:p>
            <a:pPr marL="457200" lvl="0" indent="-298450" algn="l" rtl="0">
              <a:spcBef>
                <a:spcPts val="0"/>
              </a:spcBef>
              <a:spcAft>
                <a:spcPts val="300"/>
              </a:spcAft>
              <a:buSzPts val="1100"/>
              <a:buChar char="●"/>
            </a:pPr>
            <a:r>
              <a:rPr lang="de-DE" sz="1400" noProof="1">
                <a:latin typeface="Source Sans 3"/>
                <a:ea typeface="Source Sans 3"/>
                <a:cs typeface="Source Sans 3"/>
                <a:sym typeface="Source Sans 3"/>
              </a:rPr>
              <a:t>Zu Beginn kann noch einmal nach offenen Fragen zu den Inhalten der vorangehenden Modulen gefragt werden.</a:t>
            </a:r>
          </a:p>
          <a:p>
            <a:pPr marL="0" lvl="0" indent="0" algn="l" rtl="0">
              <a:spcBef>
                <a:spcPts val="0"/>
              </a:spcBef>
              <a:spcAft>
                <a:spcPts val="300"/>
              </a:spcAft>
              <a:buNone/>
            </a:pPr>
            <a:endParaRPr lang="de-DE" sz="1400" noProof="1">
              <a:latin typeface="Source Sans 3"/>
              <a:ea typeface="Source Sans 3"/>
              <a:cs typeface="Source Sans 3"/>
              <a:sym typeface="Source Sans 3"/>
            </a:endParaRPr>
          </a:p>
          <a:p>
            <a:pPr marL="0" marR="0" lvl="0" indent="0" algn="l" defTabSz="914400" rtl="0" eaLnBrk="1" fontAlgn="auto" latinLnBrk="0" hangingPunct="1">
              <a:lnSpc>
                <a:spcPct val="110000"/>
              </a:lnSpc>
              <a:spcBef>
                <a:spcPts val="0"/>
              </a:spcBef>
              <a:spcAft>
                <a:spcPts val="300"/>
              </a:spcAft>
              <a:buClr>
                <a:srgbClr val="000000"/>
              </a:buClr>
              <a:buSzPts val="1100"/>
              <a:buFont typeface="Source Sans 3"/>
              <a:buNone/>
              <a:tabLst/>
              <a:defRPr/>
            </a:pPr>
            <a:r>
              <a:rPr lang="de-DE" sz="1400" b="1" u="none" noProof="1">
                <a:latin typeface="Source Sans 3"/>
                <a:ea typeface="Source Sans 3"/>
                <a:cs typeface="Source Sans 3"/>
                <a:sym typeface="Source Sans 3"/>
              </a:rPr>
              <a:t>QUELLEN:</a:t>
            </a:r>
          </a:p>
          <a:p>
            <a:pPr marL="0" lvl="0" indent="0" algn="l" rtl="0">
              <a:spcBef>
                <a:spcPts val="0"/>
              </a:spcBef>
              <a:spcAft>
                <a:spcPts val="300"/>
              </a:spcAft>
              <a:buClr>
                <a:schemeClr val="dk1"/>
              </a:buClr>
              <a:buSzPts val="1100"/>
              <a:buFont typeface="Source Sans 3"/>
              <a:buNone/>
            </a:pPr>
            <a:r>
              <a:rPr lang="de-DE" sz="1400" noProof="1">
                <a:solidFill>
                  <a:schemeClr val="dk1"/>
                </a:solidFill>
                <a:latin typeface="Source Sans 3"/>
                <a:ea typeface="Source Sans 3"/>
                <a:cs typeface="Source Sans 3"/>
                <a:sym typeface="Source Sans 3"/>
              </a:rPr>
              <a:t>Grafik: https://unsplash.com/photos/gray-mountain-ep416elVnBA</a:t>
            </a:r>
          </a:p>
          <a:p>
            <a:pPr marL="0" lvl="0" indent="0" algn="l" rtl="0">
              <a:spcBef>
                <a:spcPts val="0"/>
              </a:spcBef>
              <a:spcAft>
                <a:spcPts val="300"/>
              </a:spcAft>
              <a:buNone/>
            </a:pPr>
            <a:endParaRPr lang="de-DE" sz="1400" noProof="1">
              <a:latin typeface="Source Sans 3"/>
              <a:ea typeface="Source Sans 3"/>
              <a:cs typeface="Source Sans 3"/>
              <a:sym typeface="Source Sans 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68a7b79653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68a7b79653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200"/>
              </a:spcAft>
              <a:buNone/>
            </a:pPr>
            <a:r>
              <a:rPr lang="de" sz="1400" b="1" u="none" dirty="0">
                <a:solidFill>
                  <a:schemeClr val="dk1"/>
                </a:solidFill>
                <a:latin typeface="Source Sans 3"/>
                <a:ea typeface="Source Sans 3"/>
                <a:cs typeface="Source Sans 3"/>
                <a:sym typeface="Source Sans 3"/>
              </a:rPr>
              <a:t>TONSPUR:</a:t>
            </a:r>
            <a:endParaRPr sz="1400" b="1" u="none"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Beispiel: Social-Media-Kanal, Runde 2: Auf Basis der ersten Runde werden neue Kommunikationsinhalte entwickelt.</a:t>
            </a:r>
            <a:endParaRPr sz="1400" dirty="0">
              <a:latin typeface="Source Sans 3"/>
              <a:ea typeface="Source Sans 3"/>
              <a:cs typeface="Source Sans 3"/>
              <a:sym typeface="Source Sans 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3836478f5c8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3836478f5c8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200"/>
              </a:spcAft>
              <a:buNone/>
            </a:pPr>
            <a:r>
              <a:rPr lang="de" sz="1400" b="1" u="none" dirty="0">
                <a:solidFill>
                  <a:schemeClr val="dk1"/>
                </a:solidFill>
                <a:latin typeface="Source Sans 3"/>
                <a:ea typeface="Source Sans 3"/>
                <a:cs typeface="Source Sans 3"/>
                <a:sym typeface="Source Sans 3"/>
              </a:rPr>
              <a:t>TONSPUR:</a:t>
            </a:r>
            <a:endParaRPr sz="1400" b="1" u="none"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Aufzeigen der Unterschiede zwischen klassischem und agilem Projektmanagement</a:t>
            </a:r>
            <a:endParaRPr sz="1400"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In der Realität werden Projekte nicht nur klassisch oder agil geplant, sondern hybrid: Dabei bedient man sich in unterschiedlichen Projektphasen unterschiedlicher Methoden des Projektmanagements.</a:t>
            </a:r>
            <a:endParaRPr sz="1400" dirty="0">
              <a:solidFill>
                <a:schemeClr val="dk1"/>
              </a:solidFill>
              <a:latin typeface="Source Sans 3"/>
              <a:ea typeface="Source Sans 3"/>
              <a:cs typeface="Source Sans 3"/>
              <a:sym typeface="Source Sans 3"/>
            </a:endParaRPr>
          </a:p>
          <a:p>
            <a:pPr marL="0" lvl="0" indent="0" algn="l" rtl="0">
              <a:spcBef>
                <a:spcPts val="0"/>
              </a:spcBef>
              <a:spcAft>
                <a:spcPts val="300"/>
              </a:spcAft>
              <a:buNone/>
            </a:pPr>
            <a:endParaRPr sz="1400" dirty="0">
              <a:solidFill>
                <a:schemeClr val="dk1"/>
              </a:solidFill>
              <a:latin typeface="Source Sans 3"/>
              <a:ea typeface="Source Sans 3"/>
              <a:cs typeface="Source Sans 3"/>
              <a:sym typeface="Source Sans 3"/>
            </a:endParaRPr>
          </a:p>
          <a:p>
            <a:pPr marL="0" lvl="0" indent="0" algn="l" rtl="0">
              <a:spcBef>
                <a:spcPts val="800"/>
              </a:spcBef>
              <a:spcAft>
                <a:spcPts val="200"/>
              </a:spcAft>
              <a:buNone/>
            </a:pPr>
            <a:r>
              <a:rPr lang="de" sz="1400" b="1" u="none" dirty="0">
                <a:solidFill>
                  <a:schemeClr val="dk1"/>
                </a:solidFill>
                <a:latin typeface="Source Sans 3"/>
                <a:ea typeface="Source Sans 3"/>
                <a:cs typeface="Source Sans 3"/>
                <a:sym typeface="Source Sans 3"/>
              </a:rPr>
              <a:t>WEITERFÜHRENDE INFORMATIONEN:</a:t>
            </a:r>
            <a:endParaRPr sz="1400" b="1" u="none" dirty="0">
              <a:solidFill>
                <a:schemeClr val="dk1"/>
              </a:solidFill>
              <a:latin typeface="Source Sans 3"/>
              <a:ea typeface="Source Sans 3"/>
              <a:cs typeface="Source Sans 3"/>
              <a:sym typeface="Source Sans 3"/>
            </a:endParaRPr>
          </a:p>
          <a:p>
            <a:pPr marL="0" lvl="0" indent="0" algn="l" rtl="0">
              <a:spcBef>
                <a:spcPts val="0"/>
              </a:spcBef>
              <a:spcAft>
                <a:spcPts val="300"/>
              </a:spcAft>
              <a:buClr>
                <a:schemeClr val="dk1"/>
              </a:buClr>
              <a:buSzPts val="1100"/>
              <a:buFont typeface="Source Sans 3"/>
              <a:buNone/>
            </a:pPr>
            <a:r>
              <a:rPr lang="de" sz="1400" dirty="0" err="1">
                <a:solidFill>
                  <a:schemeClr val="dk1"/>
                </a:solidFill>
                <a:latin typeface="Source Sans 3"/>
                <a:ea typeface="Source Sans 3"/>
                <a:cs typeface="Source Sans 3"/>
                <a:sym typeface="Source Sans 3"/>
              </a:rPr>
              <a:t>Communardo</a:t>
            </a:r>
            <a:r>
              <a:rPr lang="de" sz="1400" dirty="0">
                <a:solidFill>
                  <a:schemeClr val="dk1"/>
                </a:solidFill>
                <a:latin typeface="Source Sans 3"/>
                <a:ea typeface="Source Sans 3"/>
                <a:cs typeface="Source Sans 3"/>
                <a:sym typeface="Source Sans 3"/>
              </a:rPr>
              <a:t>: Das ist agiles Projektmanagement. https://</a:t>
            </a:r>
            <a:r>
              <a:rPr lang="de" sz="1400" dirty="0" err="1">
                <a:solidFill>
                  <a:schemeClr val="dk1"/>
                </a:solidFill>
                <a:latin typeface="Source Sans 3"/>
                <a:ea typeface="Source Sans 3"/>
                <a:cs typeface="Source Sans 3"/>
                <a:sym typeface="Source Sans 3"/>
              </a:rPr>
              <a:t>scolution.de</a:t>
            </a:r>
            <a:r>
              <a:rPr lang="de" sz="1400" dirty="0">
                <a:solidFill>
                  <a:schemeClr val="dk1"/>
                </a:solidFill>
                <a:latin typeface="Source Sans 3"/>
                <a:ea typeface="Source Sans 3"/>
                <a:cs typeface="Source Sans 3"/>
                <a:sym typeface="Source Sans 3"/>
              </a:rPr>
              <a:t>/was-ist-agiles-</a:t>
            </a:r>
            <a:r>
              <a:rPr lang="de" sz="1400" dirty="0" err="1">
                <a:solidFill>
                  <a:schemeClr val="dk1"/>
                </a:solidFill>
                <a:latin typeface="Source Sans 3"/>
                <a:ea typeface="Source Sans 3"/>
                <a:cs typeface="Source Sans 3"/>
                <a:sym typeface="Source Sans 3"/>
              </a:rPr>
              <a:t>projektmanagement</a:t>
            </a:r>
            <a:r>
              <a:rPr lang="de" sz="1400" dirty="0">
                <a:solidFill>
                  <a:schemeClr val="dk1"/>
                </a:solidFill>
                <a:latin typeface="Source Sans 3"/>
                <a:ea typeface="Source Sans 3"/>
                <a:cs typeface="Source Sans 3"/>
                <a:sym typeface="Source Sans 3"/>
              </a:rPr>
              <a:t>/#elementor-toc__heading-anchor-5</a:t>
            </a:r>
            <a:endParaRPr sz="1400" dirty="0">
              <a:solidFill>
                <a:schemeClr val="dk1"/>
              </a:solidFill>
              <a:latin typeface="Source Sans 3"/>
              <a:ea typeface="Source Sans 3"/>
              <a:cs typeface="Source Sans 3"/>
              <a:sym typeface="Source Sans 3"/>
            </a:endParaRPr>
          </a:p>
          <a:p>
            <a:pPr marL="0" lvl="0" indent="0" algn="l" rtl="0">
              <a:spcBef>
                <a:spcPts val="0"/>
              </a:spcBef>
              <a:spcAft>
                <a:spcPts val="300"/>
              </a:spcAft>
              <a:buNone/>
            </a:pPr>
            <a:endParaRPr sz="1400" dirty="0">
              <a:latin typeface="Source Sans 3"/>
              <a:ea typeface="Source Sans 3"/>
              <a:cs typeface="Source Sans 3"/>
              <a:sym typeface="Source Sans 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7ac188fd69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37ac188fd6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200"/>
              </a:spcAft>
              <a:buNone/>
            </a:pPr>
            <a:r>
              <a:rPr lang="de" sz="1400" b="1" u="none" dirty="0">
                <a:solidFill>
                  <a:schemeClr val="dk1"/>
                </a:solidFill>
                <a:latin typeface="Source Sans 3"/>
                <a:ea typeface="Source Sans 3"/>
                <a:cs typeface="Source Sans 3"/>
                <a:sym typeface="Source Sans 3"/>
              </a:rPr>
              <a:t>TONSPUR:</a:t>
            </a:r>
            <a:endParaRPr sz="1400" b="1" u="none"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Die Impact School selbst ist ein Beispiel für hybrides Projektmanagement:</a:t>
            </a:r>
            <a:endParaRPr sz="1400" dirty="0">
              <a:solidFill>
                <a:schemeClr val="dk1"/>
              </a:solidFill>
              <a:latin typeface="Source Sans 3"/>
              <a:ea typeface="Source Sans 3"/>
              <a:cs typeface="Source Sans 3"/>
              <a:sym typeface="Source Sans 3"/>
            </a:endParaRPr>
          </a:p>
          <a:p>
            <a:pPr marL="914400" lvl="1"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Mit sechs Durchführungen im Jahr und Lehr- und Lernmaterialien, die kontinuierlich verbessert werden, ist insbesondere der konzeptionelle Teil der Impact School dem agilen Projektmanagement zuzuordnen.</a:t>
            </a:r>
            <a:endParaRPr sz="1400" dirty="0">
              <a:solidFill>
                <a:schemeClr val="dk1"/>
              </a:solidFill>
              <a:latin typeface="Source Sans 3"/>
              <a:ea typeface="Source Sans 3"/>
              <a:cs typeface="Source Sans 3"/>
              <a:sym typeface="Source Sans 3"/>
            </a:endParaRPr>
          </a:p>
          <a:p>
            <a:pPr marL="914400" lvl="1"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Parallel zur agilen Konzeption der Impact School im ersten Jahr des Projekts findet ein reguläres Veranstaltungsmanagement jeder einzelnen School statt, von der Ausschreibung über das Bewerbungs- und </a:t>
            </a:r>
            <a:r>
              <a:rPr lang="de" sz="1400" dirty="0" err="1">
                <a:solidFill>
                  <a:schemeClr val="dk1"/>
                </a:solidFill>
                <a:latin typeface="Source Sans 3"/>
                <a:ea typeface="Source Sans 3"/>
                <a:cs typeface="Source Sans 3"/>
                <a:sym typeface="Source Sans 3"/>
              </a:rPr>
              <a:t>Teilnehmendenmanagement</a:t>
            </a:r>
            <a:r>
              <a:rPr lang="de" sz="1400" dirty="0">
                <a:solidFill>
                  <a:schemeClr val="dk1"/>
                </a:solidFill>
                <a:latin typeface="Source Sans 3"/>
                <a:ea typeface="Source Sans 3"/>
                <a:cs typeface="Source Sans 3"/>
                <a:sym typeface="Source Sans 3"/>
              </a:rPr>
              <a:t> bis hin zur Raumsuche und der Buchung des Caterings, was dem klassischen Projektmanagement zuzuordnen ist.</a:t>
            </a:r>
            <a:endParaRPr sz="1400" dirty="0">
              <a:solidFill>
                <a:schemeClr val="dk1"/>
              </a:solidFill>
              <a:latin typeface="Source Sans 3"/>
              <a:ea typeface="Source Sans 3"/>
              <a:cs typeface="Source Sans 3"/>
              <a:sym typeface="Source Sans 3"/>
            </a:endParaRPr>
          </a:p>
          <a:p>
            <a:pPr marL="914400" lvl="1"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Die Impact School ist ein passendes Beispiel für ein Projekt, das insgesamt hybrid bearbeitet wird, mit einem deutlichen Fokus auf agiles Arbeiten.</a:t>
            </a:r>
            <a:endParaRPr sz="1400" dirty="0">
              <a:latin typeface="Source Sans 3"/>
              <a:ea typeface="Source Sans 3"/>
              <a:cs typeface="Source Sans 3"/>
              <a:sym typeface="Source Sans 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4c169db871_0_1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g34c169db871_0_17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200"/>
              </a:spcAft>
              <a:buClr>
                <a:schemeClr val="dk1"/>
              </a:buClr>
              <a:buSzPts val="1100"/>
              <a:buFont typeface="Source Sans 3"/>
              <a:buNone/>
            </a:pPr>
            <a:r>
              <a:rPr lang="de" sz="1400" b="1" u="none" dirty="0">
                <a:solidFill>
                  <a:schemeClr val="dk1"/>
                </a:solidFill>
                <a:latin typeface="Source Sans 3"/>
                <a:ea typeface="Source Sans 3"/>
                <a:cs typeface="Source Sans 3"/>
                <a:sym typeface="Source Sans 3"/>
              </a:rPr>
              <a:t>DIDAKTISCHE ANMERKUNG:</a:t>
            </a:r>
            <a:endParaRPr sz="1400" b="1" u="none"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Durchführung in Dreiergruppen / Breakout-Sessions</a:t>
            </a:r>
            <a:endParaRPr sz="1400" dirty="0">
              <a:solidFill>
                <a:schemeClr val="dk1"/>
              </a:solidFill>
              <a:latin typeface="Source Sans 3"/>
              <a:ea typeface="Source Sans 3"/>
              <a:cs typeface="Source Sans 3"/>
              <a:sym typeface="Source Sans 3"/>
            </a:endParaRPr>
          </a:p>
          <a:p>
            <a:pPr marL="0" lvl="0" indent="0" algn="l" rtl="0">
              <a:spcBef>
                <a:spcPts val="0"/>
              </a:spcBef>
              <a:spcAft>
                <a:spcPts val="300"/>
              </a:spcAft>
              <a:buClr>
                <a:schemeClr val="dk1"/>
              </a:buClr>
              <a:buSzPts val="1100"/>
              <a:buFont typeface="Source Sans 3"/>
              <a:buNone/>
            </a:pPr>
            <a:endParaRPr sz="1400" dirty="0">
              <a:solidFill>
                <a:schemeClr val="dk1"/>
              </a:solidFill>
              <a:latin typeface="Source Sans 3"/>
              <a:ea typeface="Source Sans 3"/>
              <a:cs typeface="Source Sans 3"/>
              <a:sym typeface="Source Sans 3"/>
            </a:endParaRPr>
          </a:p>
          <a:p>
            <a:pPr marL="0" lvl="0" indent="0" algn="l" rtl="0">
              <a:lnSpc>
                <a:spcPct val="110000"/>
              </a:lnSpc>
              <a:spcBef>
                <a:spcPts val="0"/>
              </a:spcBef>
              <a:spcAft>
                <a:spcPts val="300"/>
              </a:spcAft>
              <a:buClr>
                <a:schemeClr val="dk1"/>
              </a:buClr>
              <a:buSzPts val="1100"/>
              <a:buFont typeface="Source Sans 3"/>
              <a:buNone/>
            </a:pPr>
            <a:endParaRPr sz="1400" u="sng" dirty="0">
              <a:solidFill>
                <a:schemeClr val="dk1"/>
              </a:solidFill>
              <a:latin typeface="Source Sans 3"/>
              <a:ea typeface="Source Sans 3"/>
              <a:cs typeface="Source Sans 3"/>
              <a:sym typeface="Source Sans 3"/>
            </a:endParaRPr>
          </a:p>
          <a:p>
            <a:pPr marL="0" lvl="0" indent="0" algn="l" rtl="0">
              <a:lnSpc>
                <a:spcPct val="110000"/>
              </a:lnSpc>
              <a:spcBef>
                <a:spcPts val="0"/>
              </a:spcBef>
              <a:spcAft>
                <a:spcPts val="300"/>
              </a:spcAft>
              <a:buClr>
                <a:schemeClr val="dk1"/>
              </a:buClr>
              <a:buSzPts val="1100"/>
              <a:buFont typeface="Source Sans 3"/>
              <a:buNone/>
            </a:pPr>
            <a:br>
              <a:rPr lang="de" dirty="0">
                <a:solidFill>
                  <a:schemeClr val="dk1"/>
                </a:solidFill>
                <a:latin typeface="Source Sans 3"/>
                <a:ea typeface="Source Sans 3"/>
                <a:cs typeface="Source Sans 3"/>
                <a:sym typeface="Source Sans 3"/>
              </a:rPr>
            </a:br>
            <a:br>
              <a:rPr lang="de" dirty="0">
                <a:solidFill>
                  <a:schemeClr val="dk1"/>
                </a:solidFill>
                <a:latin typeface="Source Sans 3"/>
                <a:ea typeface="Source Sans 3"/>
                <a:cs typeface="Source Sans 3"/>
                <a:sym typeface="Source Sans 3"/>
              </a:rPr>
            </a:br>
            <a:endParaRPr sz="1400" dirty="0">
              <a:solidFill>
                <a:schemeClr val="dk1"/>
              </a:solidFill>
              <a:latin typeface="Source Sans 3"/>
              <a:ea typeface="Source Sans 3"/>
              <a:cs typeface="Source Sans 3"/>
              <a:sym typeface="Source Sans 3"/>
            </a:endParaRPr>
          </a:p>
          <a:p>
            <a:pPr marL="0" lvl="0" indent="0" algn="l" rtl="0">
              <a:lnSpc>
                <a:spcPct val="110000"/>
              </a:lnSpc>
              <a:spcBef>
                <a:spcPts val="0"/>
              </a:spcBef>
              <a:spcAft>
                <a:spcPts val="300"/>
              </a:spcAft>
              <a:buSzPts val="1100"/>
              <a:buNone/>
            </a:pPr>
            <a:endParaRPr sz="1400" dirty="0">
              <a:latin typeface="Source Sans 3"/>
              <a:ea typeface="Source Sans 3"/>
              <a:cs typeface="Source Sans 3"/>
              <a:sym typeface="Source Sans 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4c169db871_0_1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34c169db871_0_1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300"/>
              </a:spcAft>
              <a:buNone/>
            </a:pPr>
            <a:endParaRPr sz="1400">
              <a:solidFill>
                <a:schemeClr val="dk1"/>
              </a:solidFill>
              <a:latin typeface="Source Sans 3"/>
              <a:ea typeface="Source Sans 3"/>
              <a:cs typeface="Source Sans 3"/>
              <a:sym typeface="Source Sans 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727cec5006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3727cec5006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200"/>
              </a:spcAft>
              <a:buClr>
                <a:schemeClr val="dk1"/>
              </a:buClr>
              <a:buSzPts val="1100"/>
              <a:buFont typeface="Source Sans 3"/>
              <a:buNone/>
            </a:pPr>
            <a:r>
              <a:rPr lang="de" sz="1400" b="1" u="none" dirty="0">
                <a:solidFill>
                  <a:schemeClr val="dk1"/>
                </a:solidFill>
                <a:latin typeface="Source Sans 3"/>
                <a:ea typeface="Source Sans 3"/>
                <a:cs typeface="Source Sans 3"/>
                <a:sym typeface="Source Sans 3"/>
              </a:rPr>
              <a:t>TONSPUR:</a:t>
            </a:r>
            <a:endParaRPr sz="1400" b="1" u="none"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Ein essenzieller Teil der Projektplanung ist die Planung der benötigten Ressourcen.</a:t>
            </a:r>
            <a:endParaRPr sz="1400" dirty="0">
              <a:solidFill>
                <a:schemeClr val="dk1"/>
              </a:solidFill>
              <a:latin typeface="Source Sans 3"/>
              <a:ea typeface="Source Sans 3"/>
              <a:cs typeface="Source Sans 3"/>
              <a:sym typeface="Source Sans 3"/>
            </a:endParaRPr>
          </a:p>
          <a:p>
            <a:pPr marL="0" lvl="0" indent="0" algn="l" rtl="0">
              <a:spcBef>
                <a:spcPts val="0"/>
              </a:spcBef>
              <a:spcAft>
                <a:spcPts val="300"/>
              </a:spcAft>
              <a:buClr>
                <a:schemeClr val="dk1"/>
              </a:buClr>
              <a:buSzPts val="1100"/>
              <a:buFont typeface="Source Sans 3"/>
              <a:buNone/>
            </a:pPr>
            <a:endParaRPr sz="1400" dirty="0">
              <a:solidFill>
                <a:schemeClr val="dk1"/>
              </a:solidFill>
              <a:latin typeface="Source Sans 3"/>
              <a:ea typeface="Source Sans 3"/>
              <a:cs typeface="Source Sans 3"/>
              <a:sym typeface="Source Sans 3"/>
            </a:endParaRPr>
          </a:p>
          <a:p>
            <a:pPr marL="0" lvl="0" indent="0" algn="l" rtl="0">
              <a:spcBef>
                <a:spcPts val="800"/>
              </a:spcBef>
              <a:spcAft>
                <a:spcPts val="200"/>
              </a:spcAft>
              <a:buClr>
                <a:schemeClr val="dk1"/>
              </a:buClr>
              <a:buSzPts val="1100"/>
              <a:buFont typeface="Source Sans 3"/>
              <a:buNone/>
            </a:pPr>
            <a:r>
              <a:rPr sz="1400" b="1" dirty="0">
                <a:latin typeface="Source Sans 3"/>
                <a:ea typeface="Source Sans 3"/>
                <a:cs typeface="Source Sans 3"/>
                <a:sym typeface="Source Sans 3"/>
              </a:rPr>
              <a:t>QUELLEN:</a:t>
            </a:r>
            <a:endParaRPr sz="1400" b="1" dirty="0">
              <a:solidFill>
                <a:schemeClr val="dk1"/>
              </a:solidFill>
              <a:latin typeface="Source Sans 3"/>
              <a:ea typeface="Source Sans 3"/>
              <a:cs typeface="Source Sans 3"/>
              <a:sym typeface="Source Sans 3"/>
            </a:endParaRPr>
          </a:p>
          <a:p>
            <a:pPr marL="0" lvl="0" indent="0" algn="l" rtl="0">
              <a:spcBef>
                <a:spcPts val="0"/>
              </a:spcBef>
              <a:spcAft>
                <a:spcPts val="300"/>
              </a:spcAft>
              <a:buClr>
                <a:schemeClr val="dk1"/>
              </a:buClr>
              <a:buSzPts val="1100"/>
              <a:buFont typeface="Source Sans 3"/>
              <a:buNone/>
            </a:pPr>
            <a:r>
              <a:rPr lang="de" sz="1400" u="none" dirty="0" err="1">
                <a:solidFill>
                  <a:schemeClr val="dk1"/>
                </a:solidFill>
                <a:latin typeface="Source Sans 3"/>
                <a:ea typeface="Source Sans 3"/>
                <a:cs typeface="Source Sans 3"/>
                <a:sym typeface="Source Sans 3"/>
              </a:rPr>
              <a:t>Dechange</a:t>
            </a:r>
            <a:r>
              <a:rPr lang="de" sz="1400" u="none" dirty="0">
                <a:solidFill>
                  <a:schemeClr val="dk1"/>
                </a:solidFill>
                <a:latin typeface="Source Sans 3"/>
                <a:ea typeface="Source Sans 3"/>
                <a:cs typeface="Source Sans 3"/>
                <a:sym typeface="Source Sans 3"/>
              </a:rPr>
              <a:t>, A. (2020): Projektmanagement – Schnell erfasst. Springer-Verlag: S. 160</a:t>
            </a:r>
            <a:endParaRPr sz="1400" u="none" dirty="0">
              <a:solidFill>
                <a:schemeClr val="dk1"/>
              </a:solidFill>
              <a:latin typeface="Source Sans 3"/>
              <a:ea typeface="Source Sans 3"/>
              <a:cs typeface="Source Sans 3"/>
              <a:sym typeface="Source Sans 3"/>
            </a:endParaRPr>
          </a:p>
          <a:p>
            <a:pPr marL="0" lvl="0" indent="0" algn="l" rtl="0">
              <a:spcBef>
                <a:spcPts val="0"/>
              </a:spcBef>
              <a:spcAft>
                <a:spcPts val="300"/>
              </a:spcAft>
              <a:buClr>
                <a:schemeClr val="dk1"/>
              </a:buClr>
              <a:buSzPts val="1100"/>
              <a:buFont typeface="Source Sans 3"/>
              <a:buNone/>
            </a:pPr>
            <a:endParaRPr sz="1400" dirty="0">
              <a:solidFill>
                <a:schemeClr val="dk1"/>
              </a:solidFill>
              <a:latin typeface="Source Sans 3"/>
              <a:ea typeface="Source Sans 3"/>
              <a:cs typeface="Source Sans 3"/>
              <a:sym typeface="Source Sans 3"/>
            </a:endParaRPr>
          </a:p>
          <a:p>
            <a:pPr marL="0" lvl="0" indent="0" algn="l" rtl="0">
              <a:spcBef>
                <a:spcPts val="0"/>
              </a:spcBef>
              <a:spcAft>
                <a:spcPts val="300"/>
              </a:spcAft>
              <a:buNone/>
            </a:pPr>
            <a:endParaRPr sz="1400" dirty="0">
              <a:latin typeface="Source Sans 3"/>
              <a:ea typeface="Source Sans 3"/>
              <a:cs typeface="Source Sans 3"/>
              <a:sym typeface="Source Sans 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49fda239f8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349fda239f8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200"/>
              </a:spcAft>
              <a:buClr>
                <a:schemeClr val="dk1"/>
              </a:buClr>
              <a:buSzPts val="1100"/>
              <a:buFont typeface="Source Sans 3"/>
              <a:buNone/>
            </a:pPr>
            <a:r>
              <a:rPr lang="de" sz="1400" b="1" u="none" dirty="0">
                <a:solidFill>
                  <a:schemeClr val="dk1"/>
                </a:solidFill>
                <a:latin typeface="Source Sans 3"/>
                <a:ea typeface="Source Sans 3"/>
                <a:cs typeface="Source Sans 3"/>
                <a:sym typeface="Source Sans 3"/>
              </a:rPr>
              <a:t>TONSPUR:</a:t>
            </a:r>
            <a:endParaRPr sz="1400" b="1" u="none"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Es gibt viele unterschiedliche Möglichkeiten der Kategorisierung von Ressourcen im Projektmanagement. Die Aufteilung in personelle, sachliche und finanzielle Ressourcen ist in der Literatur am weitesten verankert.</a:t>
            </a:r>
            <a:endParaRPr sz="1400"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Oft wird Zeit als eigene Ressource aufgeführt. In dieser Aufteilung, die dem Projektmanagement-Standardwerk von Bea et al. (2020) folgt, wird Zeit hingegen als Teil der personellen Ressourcen angesehen, also als Arbeitszeit der einzelnen Projektmitarbeitenden.</a:t>
            </a:r>
            <a:endParaRPr sz="1400" dirty="0">
              <a:solidFill>
                <a:schemeClr val="dk1"/>
              </a:solidFill>
              <a:latin typeface="Source Sans 3"/>
              <a:ea typeface="Source Sans 3"/>
              <a:cs typeface="Source Sans 3"/>
              <a:sym typeface="Source Sans 3"/>
            </a:endParaRPr>
          </a:p>
          <a:p>
            <a:pPr marL="0" lvl="0" indent="0" algn="l" rtl="0">
              <a:spcBef>
                <a:spcPts val="0"/>
              </a:spcBef>
              <a:spcAft>
                <a:spcPts val="300"/>
              </a:spcAft>
              <a:buClr>
                <a:schemeClr val="dk1"/>
              </a:buClr>
              <a:buSzPts val="1100"/>
              <a:buFont typeface="Source Sans 3"/>
              <a:buNone/>
            </a:pPr>
            <a:endParaRPr sz="1400" dirty="0">
              <a:solidFill>
                <a:schemeClr val="dk1"/>
              </a:solidFill>
              <a:latin typeface="Source Sans 3"/>
              <a:ea typeface="Source Sans 3"/>
              <a:cs typeface="Source Sans 3"/>
              <a:sym typeface="Source Sans 3"/>
            </a:endParaRPr>
          </a:p>
          <a:p>
            <a:pPr marL="0" lvl="0" indent="0" algn="l" rtl="0">
              <a:spcBef>
                <a:spcPts val="0"/>
              </a:spcBef>
              <a:spcAft>
                <a:spcPts val="300"/>
              </a:spcAft>
              <a:buClr>
                <a:schemeClr val="dk1"/>
              </a:buClr>
              <a:buSzPts val="1100"/>
              <a:buFont typeface="Source Sans 3"/>
              <a:buNone/>
            </a:pPr>
            <a:endParaRPr sz="1400" dirty="0">
              <a:solidFill>
                <a:schemeClr val="dk1"/>
              </a:solidFill>
              <a:latin typeface="Source Sans 3"/>
              <a:ea typeface="Source Sans 3"/>
              <a:cs typeface="Source Sans 3"/>
              <a:sym typeface="Source Sans 3"/>
            </a:endParaRPr>
          </a:p>
          <a:p>
            <a:pPr marL="0" lvl="0" indent="0" algn="l" rtl="0">
              <a:spcBef>
                <a:spcPts val="800"/>
              </a:spcBef>
              <a:spcAft>
                <a:spcPts val="200"/>
              </a:spcAft>
              <a:buClr>
                <a:schemeClr val="dk1"/>
              </a:buClr>
              <a:buSzPts val="1100"/>
              <a:buFont typeface="Source Sans 3"/>
              <a:buNone/>
            </a:pPr>
            <a:r>
              <a:rPr lang="de" sz="1400" b="1" u="none" dirty="0">
                <a:solidFill>
                  <a:schemeClr val="dk1"/>
                </a:solidFill>
                <a:latin typeface="Source Sans 3"/>
                <a:ea typeface="Source Sans 3"/>
                <a:cs typeface="Source Sans 3"/>
                <a:sym typeface="Source Sans 3"/>
              </a:rPr>
              <a:t>WEITERFÜHRENDE INFORMATIONEN:</a:t>
            </a:r>
            <a:endParaRPr sz="1400" b="1" u="none"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Eine wichtige Überlegung bleibt, wie man seine Ressourcen strategisch einsetzen kann. Was kann ich selbst leisten, und welche Arbeiten können ausgelagert werden? Kollaborationen können helfen, Ressourcen zu sparen.</a:t>
            </a:r>
            <a:endParaRPr sz="1400"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Finanzielle Ressourcen: Mit Blick auf Fördermittel für impact-orientierte Kommunikationsaktivitäten ist eine deutliche Veränderung der Förderlandschaft festzustellen. Wissenschaftskommunikation ist mittlerweile fester Bestandteil vieler Förderrichtlinien, etwa beim BMFTR, der DFG oder Stiftungen wie der CZS.</a:t>
            </a:r>
            <a:endParaRPr sz="1400"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Zudem werden vermehrt interne Finanzmittel für Kommunikationsaktivitäten innerhalb von Forschungsorganisationen bereitgestellt.</a:t>
            </a:r>
            <a:endParaRPr sz="1400" dirty="0">
              <a:solidFill>
                <a:schemeClr val="dk1"/>
              </a:solidFill>
              <a:latin typeface="Source Sans 3"/>
              <a:ea typeface="Source Sans 3"/>
              <a:cs typeface="Source Sans 3"/>
              <a:sym typeface="Source Sans 3"/>
            </a:endParaRPr>
          </a:p>
          <a:p>
            <a:pPr marL="0" lvl="0" indent="0" algn="l" rtl="0">
              <a:spcBef>
                <a:spcPts val="0"/>
              </a:spcBef>
              <a:spcAft>
                <a:spcPts val="300"/>
              </a:spcAft>
              <a:buClr>
                <a:schemeClr val="dk1"/>
              </a:buClr>
              <a:buSzPts val="1100"/>
              <a:buFont typeface="Source Sans 3"/>
              <a:buNone/>
            </a:pPr>
            <a:endParaRPr sz="1400" dirty="0">
              <a:solidFill>
                <a:schemeClr val="dk1"/>
              </a:solidFill>
              <a:latin typeface="Source Sans 3"/>
              <a:ea typeface="Source Sans 3"/>
              <a:cs typeface="Source Sans 3"/>
              <a:sym typeface="Source Sans 3"/>
            </a:endParaRPr>
          </a:p>
          <a:p>
            <a:pPr marL="0" lvl="0" indent="0" algn="l" rtl="0">
              <a:spcBef>
                <a:spcPts val="0"/>
              </a:spcBef>
              <a:spcAft>
                <a:spcPts val="300"/>
              </a:spcAft>
              <a:buClr>
                <a:schemeClr val="dk1"/>
              </a:buClr>
              <a:buSzPts val="1100"/>
              <a:buFont typeface="Source Sans 3"/>
              <a:buNone/>
            </a:pPr>
            <a:r>
              <a:rPr lang="de" sz="1400" b="1" u="none" dirty="0">
                <a:solidFill>
                  <a:schemeClr val="dk1"/>
                </a:solidFill>
                <a:latin typeface="Source Sans 3"/>
                <a:ea typeface="Source Sans 3"/>
                <a:cs typeface="Source Sans 3"/>
                <a:sym typeface="Source Sans 3"/>
              </a:rPr>
              <a:t>QUELLEN:</a:t>
            </a:r>
          </a:p>
          <a:p>
            <a:pPr marL="0" marR="0" lvl="0" indent="0" algn="l" defTabSz="914400" rtl="0" eaLnBrk="1" fontAlgn="auto" latinLnBrk="0" hangingPunct="1">
              <a:lnSpc>
                <a:spcPct val="110000"/>
              </a:lnSpc>
              <a:spcBef>
                <a:spcPts val="0"/>
              </a:spcBef>
              <a:spcAft>
                <a:spcPts val="300"/>
              </a:spcAft>
              <a:buClr>
                <a:schemeClr val="dk1"/>
              </a:buClr>
              <a:buSzPts val="1100"/>
              <a:buFont typeface="Source Sans 3"/>
              <a:buNone/>
              <a:tabLst/>
              <a:defRPr/>
            </a:pPr>
            <a:r>
              <a:rPr lang="de-DE" sz="1400" b="0" i="0" u="none" strike="noStrike" cap="none" dirty="0">
                <a:solidFill>
                  <a:srgbClr val="000000"/>
                </a:solidFill>
                <a:effectLst/>
                <a:latin typeface="Source Sans 3"/>
                <a:ea typeface="Source Sans 3"/>
                <a:cs typeface="Source Sans 3"/>
                <a:sym typeface="Source Sans 3"/>
              </a:rPr>
              <a:t>Bea, F. X., Scheurer, S. &amp; Hesselmann, S. (2020): Projektmanagement. </a:t>
            </a:r>
            <a:r>
              <a:rPr lang="de-DE" sz="1400" b="0" i="0" u="none" strike="noStrike" cap="none" dirty="0" err="1">
                <a:solidFill>
                  <a:srgbClr val="000000"/>
                </a:solidFill>
                <a:effectLst/>
                <a:latin typeface="Source Sans 3"/>
                <a:ea typeface="Source Sans 3"/>
                <a:cs typeface="Source Sans 3"/>
                <a:sym typeface="Source Sans 3"/>
              </a:rPr>
              <a:t>utb</a:t>
            </a:r>
            <a:r>
              <a:rPr lang="de-DE" sz="1400" b="0" i="0" u="none" strike="noStrike" cap="none" dirty="0">
                <a:solidFill>
                  <a:srgbClr val="000000"/>
                </a:solidFill>
                <a:effectLst/>
                <a:latin typeface="Source Sans 3"/>
                <a:ea typeface="Source Sans 3"/>
                <a:cs typeface="Source Sans 3"/>
                <a:sym typeface="Source Sans 3"/>
              </a:rPr>
              <a:t> GmbH, </a:t>
            </a:r>
            <a:r>
              <a:rPr lang="de" sz="1400" u="none" dirty="0">
                <a:solidFill>
                  <a:schemeClr val="dk1"/>
                </a:solidFill>
                <a:latin typeface="Source Sans 3"/>
                <a:ea typeface="Source Sans 3"/>
                <a:cs typeface="Source Sans 3"/>
                <a:sym typeface="Source Sans 3"/>
              </a:rPr>
              <a:t>S. 192.</a:t>
            </a:r>
            <a:br>
              <a:rPr lang="de" u="none" dirty="0">
                <a:solidFill>
                  <a:schemeClr val="dk1"/>
                </a:solidFill>
                <a:latin typeface="Source Sans 3"/>
                <a:ea typeface="Source Sans 3"/>
                <a:cs typeface="Source Sans 3"/>
                <a:sym typeface="Source Sans 3"/>
              </a:rPr>
            </a:br>
            <a:br>
              <a:rPr lang="de" u="none" dirty="0">
                <a:solidFill>
                  <a:schemeClr val="dk1"/>
                </a:solidFill>
                <a:latin typeface="Source Sans 3"/>
                <a:ea typeface="Source Sans 3"/>
                <a:cs typeface="Source Sans 3"/>
                <a:sym typeface="Source Sans 3"/>
              </a:rPr>
            </a:br>
            <a:endParaRPr sz="1400" u="none" dirty="0">
              <a:latin typeface="Source Sans 3"/>
              <a:ea typeface="Source Sans 3"/>
              <a:cs typeface="Source Sans 3"/>
              <a:sym typeface="Source Sans 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3724ed91d9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3724ed91d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200"/>
              </a:spcAft>
              <a:buClr>
                <a:schemeClr val="dk1"/>
              </a:buClr>
              <a:buSzPts val="1100"/>
              <a:buFont typeface="Source Sans 3"/>
              <a:buNone/>
            </a:pPr>
            <a:r>
              <a:rPr lang="de" sz="1400" b="1" u="none" dirty="0">
                <a:solidFill>
                  <a:schemeClr val="dk1"/>
                </a:solidFill>
                <a:latin typeface="Source Sans 3"/>
                <a:ea typeface="Source Sans 3"/>
                <a:cs typeface="Source Sans 3"/>
                <a:sym typeface="Source Sans 3"/>
              </a:rPr>
              <a:t>TONSPUR:</a:t>
            </a:r>
            <a:endParaRPr sz="1400" b="1" u="none" dirty="0">
              <a:solidFill>
                <a:schemeClr val="dk1"/>
              </a:solidFill>
              <a:latin typeface="Source Sans 3"/>
              <a:ea typeface="Source Sans 3"/>
              <a:cs typeface="Source Sans 3"/>
              <a:sym typeface="Source Sans 3"/>
            </a:endParaRPr>
          </a:p>
          <a:p>
            <a:pPr marL="457200" lvl="0" indent="-298450" algn="l" rtl="0">
              <a:lnSpc>
                <a:spcPct val="110000"/>
              </a:lnSpc>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1. Ermittlung des Ressourcenbedarfs: Was wird benötigt, um ein Projekt oder eine Aufgabe umzusetzen? Beispiele:</a:t>
            </a:r>
            <a:endParaRPr sz="1400" dirty="0">
              <a:solidFill>
                <a:schemeClr val="dk1"/>
              </a:solidFill>
              <a:latin typeface="Source Sans 3"/>
              <a:ea typeface="Source Sans 3"/>
              <a:cs typeface="Source Sans 3"/>
              <a:sym typeface="Source Sans 3"/>
            </a:endParaRPr>
          </a:p>
          <a:p>
            <a:pPr marL="914400" lvl="1" indent="-298450" algn="l" rtl="0">
              <a:lnSpc>
                <a:spcPct val="110000"/>
              </a:lnSpc>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In einem Forschungsprojekt werden zwei wissenschaftliche Mitarbeitende (je 50 %) und ein Laborplatz für 6 Monate benötigt.</a:t>
            </a:r>
            <a:endParaRPr sz="1400" dirty="0">
              <a:solidFill>
                <a:schemeClr val="dk1"/>
              </a:solidFill>
              <a:latin typeface="Source Sans 3"/>
              <a:ea typeface="Source Sans 3"/>
              <a:cs typeface="Source Sans 3"/>
              <a:sym typeface="Source Sans 3"/>
            </a:endParaRPr>
          </a:p>
          <a:p>
            <a:pPr marL="914400" lvl="1" indent="-298450" algn="l" rtl="0">
              <a:lnSpc>
                <a:spcPct val="110000"/>
              </a:lnSpc>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Bei einer Veranstaltung werden ein Raum für 30 Personen, ein </a:t>
            </a:r>
            <a:r>
              <a:rPr lang="de" sz="1400" dirty="0" err="1">
                <a:solidFill>
                  <a:schemeClr val="dk1"/>
                </a:solidFill>
                <a:latin typeface="Source Sans 3"/>
                <a:ea typeface="Source Sans 3"/>
                <a:cs typeface="Source Sans 3"/>
                <a:sym typeface="Source Sans 3"/>
              </a:rPr>
              <a:t>Beamer</a:t>
            </a:r>
            <a:r>
              <a:rPr lang="de" sz="1400" dirty="0">
                <a:solidFill>
                  <a:schemeClr val="dk1"/>
                </a:solidFill>
                <a:latin typeface="Source Sans 3"/>
                <a:ea typeface="Source Sans 3"/>
                <a:cs typeface="Source Sans 3"/>
                <a:sym typeface="Source Sans 3"/>
              </a:rPr>
              <a:t> und Catering für 35 Personen eingeplant.</a:t>
            </a:r>
            <a:endParaRPr sz="1400" dirty="0">
              <a:solidFill>
                <a:schemeClr val="dk1"/>
              </a:solidFill>
              <a:latin typeface="Source Sans 3"/>
              <a:ea typeface="Source Sans 3"/>
              <a:cs typeface="Source Sans 3"/>
              <a:sym typeface="Source Sans 3"/>
            </a:endParaRPr>
          </a:p>
          <a:p>
            <a:pPr marL="457200" lvl="0" indent="-298450" algn="l" rtl="0">
              <a:lnSpc>
                <a:spcPct val="110000"/>
              </a:lnSpc>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2. Ermittlung der verfügbaren Kapazität: Welche Ressourcen stehen tatsächlich zur Verfügung? Beispiele:</a:t>
            </a:r>
            <a:endParaRPr sz="1400" dirty="0">
              <a:solidFill>
                <a:schemeClr val="dk1"/>
              </a:solidFill>
              <a:latin typeface="Source Sans 3"/>
              <a:ea typeface="Source Sans 3"/>
              <a:cs typeface="Source Sans 3"/>
              <a:sym typeface="Source Sans 3"/>
            </a:endParaRPr>
          </a:p>
          <a:p>
            <a:pPr marL="914400" lvl="1" indent="-298450" algn="l" rtl="0">
              <a:lnSpc>
                <a:spcPct val="110000"/>
              </a:lnSpc>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Die Abteilung hat nur einen wissenschaftlichen Mitarbeitenden mit einer 50-%-Stelle frei.</a:t>
            </a:r>
            <a:endParaRPr sz="1400" dirty="0">
              <a:solidFill>
                <a:schemeClr val="dk1"/>
              </a:solidFill>
              <a:latin typeface="Source Sans 3"/>
              <a:ea typeface="Source Sans 3"/>
              <a:cs typeface="Source Sans 3"/>
              <a:sym typeface="Source Sans 3"/>
            </a:endParaRPr>
          </a:p>
          <a:p>
            <a:pPr marL="914400" lvl="1" indent="-298450" algn="l" rtl="0">
              <a:lnSpc>
                <a:spcPct val="110000"/>
              </a:lnSpc>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Der gewünschte Raum ist an zwei der drei geplanten Tage belegt.</a:t>
            </a:r>
            <a:endParaRPr sz="1400" dirty="0">
              <a:solidFill>
                <a:schemeClr val="dk1"/>
              </a:solidFill>
              <a:latin typeface="Source Sans 3"/>
              <a:ea typeface="Source Sans 3"/>
              <a:cs typeface="Source Sans 3"/>
              <a:sym typeface="Source Sans 3"/>
            </a:endParaRPr>
          </a:p>
          <a:p>
            <a:pPr marL="457200" lvl="0" indent="-298450" algn="l" rtl="0">
              <a:lnSpc>
                <a:spcPct val="110000"/>
              </a:lnSpc>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3. Vergleich von Kapazität und Bedarf: Wo bestehen Engpässe oder Überschüsse? Beispiele:</a:t>
            </a:r>
            <a:endParaRPr sz="1400" dirty="0">
              <a:solidFill>
                <a:schemeClr val="dk1"/>
              </a:solidFill>
              <a:latin typeface="Source Sans 3"/>
              <a:ea typeface="Source Sans 3"/>
              <a:cs typeface="Source Sans 3"/>
              <a:sym typeface="Source Sans 3"/>
            </a:endParaRPr>
          </a:p>
          <a:p>
            <a:pPr marL="914400" lvl="1" indent="-298450" algn="l" rtl="0">
              <a:lnSpc>
                <a:spcPct val="110000"/>
              </a:lnSpc>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Es fehlen 50 % der Arbeitszeit einer wissenschaftlichen Mitarbeiterin, um den Forschungsplan einzuhalten.</a:t>
            </a:r>
            <a:endParaRPr sz="1400" dirty="0">
              <a:solidFill>
                <a:schemeClr val="dk1"/>
              </a:solidFill>
              <a:latin typeface="Source Sans 3"/>
              <a:ea typeface="Source Sans 3"/>
              <a:cs typeface="Source Sans 3"/>
              <a:sym typeface="Source Sans 3"/>
            </a:endParaRPr>
          </a:p>
          <a:p>
            <a:pPr marL="914400" lvl="1" indent="-298450" algn="l" rtl="0">
              <a:lnSpc>
                <a:spcPct val="110000"/>
              </a:lnSpc>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Mehr Catering als nötig wurde bestellt (Überschuss an Ressourcen).</a:t>
            </a:r>
            <a:endParaRPr sz="1400" dirty="0">
              <a:solidFill>
                <a:schemeClr val="dk1"/>
              </a:solidFill>
              <a:latin typeface="Source Sans 3"/>
              <a:ea typeface="Source Sans 3"/>
              <a:cs typeface="Source Sans 3"/>
              <a:sym typeface="Source Sans 3"/>
            </a:endParaRPr>
          </a:p>
          <a:p>
            <a:pPr marL="457200" lvl="0" indent="-298450" algn="l" rtl="0">
              <a:lnSpc>
                <a:spcPct val="110000"/>
              </a:lnSpc>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4. Ressourcenoptimierung: Wie können Engpässe beseitigt oder Ressourcen effizienter eingesetzt werden? Beispiele:</a:t>
            </a:r>
            <a:endParaRPr sz="1400" dirty="0">
              <a:solidFill>
                <a:schemeClr val="dk1"/>
              </a:solidFill>
              <a:latin typeface="Source Sans 3"/>
              <a:ea typeface="Source Sans 3"/>
              <a:cs typeface="Source Sans 3"/>
              <a:sym typeface="Source Sans 3"/>
            </a:endParaRPr>
          </a:p>
          <a:p>
            <a:pPr marL="914400" lvl="1" indent="-298450" algn="l" rtl="0">
              <a:lnSpc>
                <a:spcPct val="110000"/>
              </a:lnSpc>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Externe Unterstützung wird für bestimmte Aufgaben eingekauft oder durch Werkstudierende ergänzt.</a:t>
            </a:r>
            <a:endParaRPr sz="1400" dirty="0">
              <a:solidFill>
                <a:schemeClr val="dk1"/>
              </a:solidFill>
              <a:latin typeface="Source Sans 3"/>
              <a:ea typeface="Source Sans 3"/>
              <a:cs typeface="Source Sans 3"/>
              <a:sym typeface="Source Sans 3"/>
            </a:endParaRPr>
          </a:p>
          <a:p>
            <a:pPr marL="914400" lvl="1" indent="-298450" algn="l" rtl="0">
              <a:lnSpc>
                <a:spcPct val="110000"/>
              </a:lnSpc>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Der Projektzeitplan wird angepasst, um Kapazitätsspitzen zu entzerren.</a:t>
            </a:r>
            <a:endParaRPr sz="1400" dirty="0">
              <a:solidFill>
                <a:schemeClr val="dk1"/>
              </a:solidFill>
              <a:latin typeface="Source Sans 3"/>
              <a:ea typeface="Source Sans 3"/>
              <a:cs typeface="Source Sans 3"/>
              <a:sym typeface="Source Sans 3"/>
            </a:endParaRPr>
          </a:p>
          <a:p>
            <a:pPr marL="914400" lvl="1" indent="-298450" algn="l" rtl="0">
              <a:lnSpc>
                <a:spcPct val="110000"/>
              </a:lnSpc>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Aufgaben werden priorisiert oder umverteilt (z. B. durch die Verlagerung von Analysearbeiten auf eine andere Abteilung).</a:t>
            </a:r>
            <a:br>
              <a:rPr lang="de" sz="1400" dirty="0">
                <a:solidFill>
                  <a:schemeClr val="dk1"/>
                </a:solidFill>
                <a:latin typeface="Source Sans 3"/>
                <a:ea typeface="Source Sans 3"/>
                <a:cs typeface="Source Sans 3"/>
                <a:sym typeface="Source Sans 3"/>
              </a:rPr>
            </a:br>
            <a:endParaRPr sz="1400" dirty="0">
              <a:solidFill>
                <a:schemeClr val="dk1"/>
              </a:solidFill>
              <a:latin typeface="Source Sans 3"/>
              <a:ea typeface="Source Sans 3"/>
              <a:cs typeface="Source Sans 3"/>
              <a:sym typeface="Source Sans 3"/>
            </a:endParaRPr>
          </a:p>
          <a:p>
            <a:pPr marL="0" marR="0" lvl="0" indent="0" algn="l" defTabSz="914400" rtl="0" eaLnBrk="1" fontAlgn="auto" latinLnBrk="0" hangingPunct="1">
              <a:lnSpc>
                <a:spcPct val="110000"/>
              </a:lnSpc>
              <a:spcBef>
                <a:spcPts val="0"/>
              </a:spcBef>
              <a:spcAft>
                <a:spcPts val="300"/>
              </a:spcAft>
              <a:buClr>
                <a:schemeClr val="dk1"/>
              </a:buClr>
              <a:buSzPts val="1100"/>
              <a:buFont typeface="Source Sans 3"/>
              <a:buNone/>
              <a:tabLst/>
              <a:defRPr/>
            </a:pPr>
            <a:r>
              <a:rPr lang="de" sz="1400" b="1" u="none" dirty="0">
                <a:solidFill>
                  <a:schemeClr val="dk1"/>
                </a:solidFill>
                <a:latin typeface="Source Sans 3"/>
                <a:ea typeface="Source Sans 3"/>
                <a:cs typeface="Source Sans 3"/>
                <a:sym typeface="Source Sans 3"/>
              </a:rPr>
              <a:t>QUELLEN:</a:t>
            </a:r>
            <a:br>
              <a:rPr lang="de" sz="1400" u="none" dirty="0">
                <a:solidFill>
                  <a:schemeClr val="dk1"/>
                </a:solidFill>
                <a:latin typeface="Source Sans 3"/>
                <a:ea typeface="Source Sans 3"/>
                <a:cs typeface="Source Sans 3"/>
                <a:sym typeface="Source Sans 3"/>
              </a:rPr>
            </a:br>
            <a:r>
              <a:rPr lang="de-DE" sz="1400" b="0" i="0" u="none" strike="noStrike" cap="none" dirty="0">
                <a:solidFill>
                  <a:srgbClr val="000000"/>
                </a:solidFill>
                <a:effectLst/>
                <a:latin typeface="Source Sans 3"/>
                <a:ea typeface="Source Sans 3"/>
                <a:cs typeface="Source Sans 3"/>
                <a:sym typeface="Source Sans 3"/>
              </a:rPr>
              <a:t>Bea, F. X., Scheurer, S. &amp; Hesselmann, S. (2020): Projektmanagement. </a:t>
            </a:r>
            <a:r>
              <a:rPr lang="de-DE" sz="1400" b="0" i="0" u="none" strike="noStrike" cap="none" dirty="0" err="1">
                <a:solidFill>
                  <a:srgbClr val="000000"/>
                </a:solidFill>
                <a:effectLst/>
                <a:latin typeface="Source Sans 3"/>
                <a:ea typeface="Source Sans 3"/>
                <a:cs typeface="Source Sans 3"/>
                <a:sym typeface="Source Sans 3"/>
              </a:rPr>
              <a:t>utb</a:t>
            </a:r>
            <a:r>
              <a:rPr lang="de-DE" sz="1400" b="0" i="0" u="none" strike="noStrike" cap="none" dirty="0">
                <a:solidFill>
                  <a:srgbClr val="000000"/>
                </a:solidFill>
                <a:effectLst/>
                <a:latin typeface="Source Sans 3"/>
                <a:ea typeface="Source Sans 3"/>
                <a:cs typeface="Source Sans 3"/>
                <a:sym typeface="Source Sans 3"/>
              </a:rPr>
              <a:t> GmbH, </a:t>
            </a:r>
            <a:r>
              <a:rPr lang="de" sz="1400" u="none" dirty="0">
                <a:solidFill>
                  <a:schemeClr val="dk1"/>
                </a:solidFill>
                <a:latin typeface="Source Sans 3"/>
                <a:ea typeface="Source Sans 3"/>
                <a:cs typeface="Source Sans 3"/>
                <a:sym typeface="Source Sans 3"/>
              </a:rPr>
              <a:t>S. 200.</a:t>
            </a:r>
            <a:br>
              <a:rPr lang="de" u="none" dirty="0">
                <a:solidFill>
                  <a:schemeClr val="dk1"/>
                </a:solidFill>
                <a:latin typeface="Source Sans 3"/>
                <a:ea typeface="Source Sans 3"/>
                <a:cs typeface="Source Sans 3"/>
                <a:sym typeface="Source Sans 3"/>
              </a:rPr>
            </a:br>
            <a:br>
              <a:rPr lang="de" u="none" dirty="0">
                <a:solidFill>
                  <a:schemeClr val="dk1"/>
                </a:solidFill>
                <a:latin typeface="Source Sans 3"/>
                <a:ea typeface="Source Sans 3"/>
                <a:cs typeface="Source Sans 3"/>
                <a:sym typeface="Source Sans 3"/>
              </a:rPr>
            </a:br>
            <a:endParaRPr sz="1400" u="none" dirty="0">
              <a:solidFill>
                <a:schemeClr val="dk1"/>
              </a:solidFill>
              <a:latin typeface="Source Sans 3"/>
              <a:ea typeface="Source Sans 3"/>
              <a:cs typeface="Source Sans 3"/>
              <a:sym typeface="Source Sans 3"/>
            </a:endParaRPr>
          </a:p>
          <a:p>
            <a:pPr marL="0" lvl="0" indent="0" algn="l" rtl="0">
              <a:spcBef>
                <a:spcPts val="0"/>
              </a:spcBef>
              <a:spcAft>
                <a:spcPts val="300"/>
              </a:spcAft>
              <a:buClr>
                <a:schemeClr val="dk1"/>
              </a:buClr>
              <a:buSzPts val="1100"/>
              <a:buFont typeface="Source Sans 3"/>
              <a:buNone/>
            </a:pPr>
            <a:endParaRPr sz="1400" dirty="0">
              <a:solidFill>
                <a:schemeClr val="dk1"/>
              </a:solidFill>
              <a:latin typeface="Source Sans 3"/>
              <a:ea typeface="Source Sans 3"/>
              <a:cs typeface="Source Sans 3"/>
              <a:sym typeface="Source Sans 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37228fc1024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37228fc1024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200"/>
              </a:spcAft>
              <a:buNone/>
            </a:pPr>
            <a:r>
              <a:rPr lang="de" sz="1400" b="1" u="none" dirty="0">
                <a:solidFill>
                  <a:schemeClr val="dk1"/>
                </a:solidFill>
                <a:latin typeface="Source Sans 3"/>
                <a:ea typeface="Source Sans 3"/>
                <a:cs typeface="Source Sans 3"/>
                <a:sym typeface="Source Sans 3"/>
              </a:rPr>
              <a:t>TONSPUR:</a:t>
            </a:r>
            <a:endParaRPr sz="1400" b="1" u="none"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Beispiel eines eher ressourcenintensiven Projekts: die Veranstaltungsreihe „Wissenschaft kontrovers“, die im Rahmen mehrerer Wissenschaftsjahre stattfand.</a:t>
            </a:r>
            <a:endParaRPr sz="1400" dirty="0">
              <a:solidFill>
                <a:schemeClr val="dk1"/>
              </a:solidFill>
              <a:latin typeface="Source Sans 3"/>
              <a:ea typeface="Source Sans 3"/>
              <a:cs typeface="Source Sans 3"/>
              <a:sym typeface="Source Sans 3"/>
            </a:endParaRPr>
          </a:p>
          <a:p>
            <a:pPr marL="914400" lvl="1"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12 bundesweite Veranstaltungen mit Expert*innen aus Wissenschaft, Wirtschaft und Politik</a:t>
            </a:r>
            <a:endParaRPr sz="1400" dirty="0">
              <a:solidFill>
                <a:schemeClr val="dk1"/>
              </a:solidFill>
              <a:latin typeface="Source Sans 3"/>
              <a:ea typeface="Source Sans 3"/>
              <a:cs typeface="Source Sans 3"/>
              <a:sym typeface="Source Sans 3"/>
            </a:endParaRPr>
          </a:p>
          <a:p>
            <a:pPr marL="914400" lvl="1"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Personalmittel als größter Kostenpunkt</a:t>
            </a:r>
            <a:endParaRPr sz="1400" dirty="0">
              <a:solidFill>
                <a:schemeClr val="dk1"/>
              </a:solidFill>
              <a:latin typeface="Source Sans 3"/>
              <a:ea typeface="Source Sans 3"/>
              <a:cs typeface="Source Sans 3"/>
              <a:sym typeface="Source Sans 3"/>
            </a:endParaRPr>
          </a:p>
          <a:p>
            <a:pPr marL="914400" lvl="1"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Sachkosten im Rahmen des Veranstaltungsmanagement</a:t>
            </a:r>
          </a:p>
          <a:p>
            <a:pPr marL="914400" lvl="1" indent="-298450" algn="l" rtl="0">
              <a:spcBef>
                <a:spcPts val="0"/>
              </a:spcBef>
              <a:spcAft>
                <a:spcPts val="300"/>
              </a:spcAft>
              <a:buClr>
                <a:schemeClr val="dk1"/>
              </a:buClr>
              <a:buSzPts val="1100"/>
              <a:buChar char="○"/>
            </a:pPr>
            <a:endParaRPr lang="de" sz="1400"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ct val="100000"/>
              <a:buFont typeface="Arial" panose="020B0604020202020204" pitchFamily="34" charset="0"/>
              <a:buChar char="•"/>
            </a:pPr>
            <a:r>
              <a:rPr lang="de" sz="1400" dirty="0">
                <a:solidFill>
                  <a:schemeClr val="dk1"/>
                </a:solidFill>
                <a:latin typeface="Source Sans 3"/>
                <a:ea typeface="Source Sans 3"/>
                <a:cs typeface="Source Sans 3"/>
                <a:sym typeface="Source Sans 3"/>
              </a:rPr>
              <a:t>Tipps zur Durchführung: Geringe Raummiete in den Gesamtkosten vorgesehen, da das Projekt oftmals lokale Partnerschaften eingegangen ist, um kostenlose oder günstige Räumlichkeiten zu erhalten. Viele Akteur*innen stellen ihre Räumlichkeiten zur Verfügung, wenn sie im Gegenzug als Projektpartner in den Werbematerialien aufgeführt werden.</a:t>
            </a:r>
            <a:br>
              <a:rPr lang="de" sz="1400" dirty="0">
                <a:solidFill>
                  <a:schemeClr val="dk1"/>
                </a:solidFill>
                <a:latin typeface="Source Sans 3"/>
                <a:ea typeface="Source Sans 3"/>
                <a:cs typeface="Source Sans 3"/>
                <a:sym typeface="Source Sans 3"/>
              </a:rPr>
            </a:br>
            <a:endParaRPr sz="1400" dirty="0">
              <a:solidFill>
                <a:schemeClr val="dk1"/>
              </a:solidFill>
              <a:latin typeface="Source Sans 3"/>
              <a:ea typeface="Source Sans 3"/>
              <a:cs typeface="Source Sans 3"/>
              <a:sym typeface="Source Sans 3"/>
            </a:endParaRPr>
          </a:p>
          <a:p>
            <a:pPr marL="0" lvl="0" indent="0" algn="l" rtl="0">
              <a:spcBef>
                <a:spcPts val="800"/>
              </a:spcBef>
              <a:spcAft>
                <a:spcPts val="200"/>
              </a:spcAft>
              <a:buNone/>
            </a:pPr>
            <a:r>
              <a:rPr sz="1400" b="1" dirty="0">
                <a:latin typeface="Source Sans 3"/>
                <a:ea typeface="Source Sans 3"/>
                <a:cs typeface="Source Sans 3"/>
                <a:sym typeface="Source Sans 3"/>
              </a:rPr>
              <a:t>WEITERFÜHRENDE INFORMATIONEN:</a:t>
            </a:r>
            <a:endParaRPr sz="1400" b="1" dirty="0">
              <a:solidFill>
                <a:schemeClr val="dk1"/>
              </a:solidFill>
              <a:latin typeface="Source Sans 3"/>
              <a:ea typeface="Source Sans 3"/>
              <a:cs typeface="Source Sans 3"/>
              <a:sym typeface="Source Sans 3"/>
            </a:endParaRPr>
          </a:p>
          <a:p>
            <a:pPr marL="0" lvl="0" indent="0" algn="l" rtl="0">
              <a:spcBef>
                <a:spcPts val="0"/>
              </a:spcBef>
              <a:spcAft>
                <a:spcPts val="300"/>
              </a:spcAft>
              <a:buNone/>
            </a:pPr>
            <a:r>
              <a:rPr lang="de" sz="1400" u="none" dirty="0">
                <a:solidFill>
                  <a:schemeClr val="dk1"/>
                </a:solidFill>
                <a:latin typeface="Source Sans 3"/>
                <a:ea typeface="Source Sans 3"/>
                <a:cs typeface="Source Sans 3"/>
                <a:sym typeface="Source Sans 3"/>
              </a:rPr>
              <a:t>https://</a:t>
            </a:r>
            <a:r>
              <a:rPr lang="de" sz="1400" u="none" dirty="0" err="1">
                <a:solidFill>
                  <a:schemeClr val="dk1"/>
                </a:solidFill>
                <a:latin typeface="Source Sans 3"/>
                <a:ea typeface="Source Sans 3"/>
                <a:cs typeface="Source Sans 3"/>
                <a:sym typeface="Source Sans 3"/>
              </a:rPr>
              <a:t>www.wissenschaftsjahr.de</a:t>
            </a:r>
            <a:r>
              <a:rPr lang="de" sz="1400" u="none" dirty="0">
                <a:solidFill>
                  <a:schemeClr val="dk1"/>
                </a:solidFill>
                <a:latin typeface="Source Sans 3"/>
                <a:ea typeface="Source Sans 3"/>
                <a:cs typeface="Source Sans 3"/>
                <a:sym typeface="Source Sans 3"/>
              </a:rPr>
              <a:t>/2024/</a:t>
            </a:r>
            <a:r>
              <a:rPr lang="de" sz="1400" u="none" dirty="0" err="1">
                <a:solidFill>
                  <a:schemeClr val="dk1"/>
                </a:solidFill>
                <a:latin typeface="Source Sans 3"/>
                <a:ea typeface="Source Sans 3"/>
                <a:cs typeface="Source Sans 3"/>
                <a:sym typeface="Source Sans 3"/>
              </a:rPr>
              <a:t>ueber</a:t>
            </a:r>
            <a:r>
              <a:rPr lang="de" sz="1400" u="none" dirty="0">
                <a:solidFill>
                  <a:schemeClr val="dk1"/>
                </a:solidFill>
                <a:latin typeface="Source Sans 3"/>
                <a:ea typeface="Source Sans 3"/>
                <a:cs typeface="Source Sans 3"/>
                <a:sym typeface="Source Sans 3"/>
              </a:rPr>
              <a:t>-uns/</a:t>
            </a:r>
            <a:r>
              <a:rPr lang="de" sz="1400" u="none" dirty="0" err="1">
                <a:solidFill>
                  <a:schemeClr val="dk1"/>
                </a:solidFill>
                <a:latin typeface="Source Sans 3"/>
                <a:ea typeface="Source Sans 3"/>
                <a:cs typeface="Source Sans 3"/>
                <a:sym typeface="Source Sans 3"/>
              </a:rPr>
              <a:t>foerderprojekte</a:t>
            </a:r>
            <a:r>
              <a:rPr lang="de" sz="1400" u="none" dirty="0">
                <a:solidFill>
                  <a:schemeClr val="dk1"/>
                </a:solidFill>
                <a:latin typeface="Source Sans 3"/>
                <a:ea typeface="Source Sans 3"/>
                <a:cs typeface="Source Sans 3"/>
                <a:sym typeface="Source Sans 3"/>
              </a:rPr>
              <a:t>/</a:t>
            </a:r>
            <a:r>
              <a:rPr lang="de" sz="1400" u="none" dirty="0" err="1">
                <a:solidFill>
                  <a:schemeClr val="dk1"/>
                </a:solidFill>
                <a:latin typeface="Source Sans 3"/>
                <a:ea typeface="Source Sans 3"/>
                <a:cs typeface="Source Sans 3"/>
                <a:sym typeface="Source Sans 3"/>
              </a:rPr>
              <a:t>wissenschaft</a:t>
            </a:r>
            <a:r>
              <a:rPr lang="de" sz="1400" u="none" dirty="0">
                <a:solidFill>
                  <a:schemeClr val="dk1"/>
                </a:solidFill>
                <a:latin typeface="Source Sans 3"/>
                <a:ea typeface="Source Sans 3"/>
                <a:cs typeface="Source Sans 3"/>
                <a:sym typeface="Source Sans 3"/>
              </a:rPr>
              <a:t>-kontrovers</a:t>
            </a:r>
            <a:endParaRPr sz="1400" u="none" dirty="0">
              <a:solidFill>
                <a:schemeClr val="dk1"/>
              </a:solidFill>
              <a:latin typeface="Source Sans 3"/>
              <a:ea typeface="Source Sans 3"/>
              <a:cs typeface="Source Sans 3"/>
              <a:sym typeface="Source Sans 3"/>
            </a:endParaRPr>
          </a:p>
          <a:p>
            <a:pPr marL="0" lvl="0" indent="0" algn="l" rtl="0">
              <a:spcBef>
                <a:spcPts val="0"/>
              </a:spcBef>
              <a:spcAft>
                <a:spcPts val="300"/>
              </a:spcAft>
              <a:buNone/>
            </a:pPr>
            <a:endParaRPr sz="1400" dirty="0">
              <a:latin typeface="Source Sans 3"/>
              <a:ea typeface="Source Sans 3"/>
              <a:cs typeface="Source Sans 3"/>
              <a:sym typeface="Source Sans 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7228fc1024_0_1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37228fc1024_0_1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200"/>
              </a:spcAft>
              <a:buNone/>
            </a:pPr>
            <a:r>
              <a:rPr lang="de" sz="1400" b="1" u="none" dirty="0">
                <a:solidFill>
                  <a:schemeClr val="dk1"/>
                </a:solidFill>
                <a:latin typeface="Source Sans 3"/>
                <a:ea typeface="Source Sans 3"/>
                <a:cs typeface="Source Sans 3"/>
                <a:sym typeface="Source Sans 3"/>
              </a:rPr>
              <a:t>TONSPUR:</a:t>
            </a:r>
            <a:endParaRPr sz="1400" b="1" u="none"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Beispiel eines eher ressourcenschonenden Projekts: die Lunchtalk-Serie „Der digitale Wandel der </a:t>
            </a:r>
            <a:r>
              <a:rPr lang="de" sz="1400" dirty="0" err="1">
                <a:solidFill>
                  <a:schemeClr val="dk1"/>
                </a:solidFill>
                <a:latin typeface="Source Sans 3"/>
                <a:ea typeface="Source Sans 3"/>
                <a:cs typeface="Source Sans 3"/>
                <a:sym typeface="Source Sans 3"/>
              </a:rPr>
              <a:t>Wisskomm</a:t>
            </a:r>
            <a:r>
              <a:rPr lang="de" sz="1400" dirty="0">
                <a:solidFill>
                  <a:schemeClr val="dk1"/>
                </a:solidFill>
                <a:latin typeface="Source Sans 3"/>
                <a:ea typeface="Source Sans 3"/>
                <a:cs typeface="Source Sans 3"/>
                <a:sym typeface="Source Sans 3"/>
              </a:rPr>
              <a:t>“</a:t>
            </a:r>
            <a:endParaRPr sz="1400" dirty="0">
              <a:solidFill>
                <a:schemeClr val="dk1"/>
              </a:solidFill>
              <a:latin typeface="Source Sans 3"/>
              <a:ea typeface="Source Sans 3"/>
              <a:cs typeface="Source Sans 3"/>
              <a:sym typeface="Source Sans 3"/>
            </a:endParaRPr>
          </a:p>
          <a:p>
            <a:pPr marL="914400" lvl="1"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Drei digitale Lunchtalks mit Expert*innen aus der Wissenschaft</a:t>
            </a:r>
            <a:endParaRPr sz="1400" dirty="0">
              <a:solidFill>
                <a:schemeClr val="dk1"/>
              </a:solidFill>
              <a:latin typeface="Source Sans 3"/>
              <a:ea typeface="Source Sans 3"/>
              <a:cs typeface="Source Sans 3"/>
              <a:sym typeface="Source Sans 3"/>
            </a:endParaRPr>
          </a:p>
          <a:p>
            <a:pPr marL="914400" lvl="1"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Kostenersparnis durch Kollaborationen</a:t>
            </a:r>
            <a:endParaRPr sz="1400" dirty="0">
              <a:solidFill>
                <a:schemeClr val="dk1"/>
              </a:solidFill>
              <a:latin typeface="Source Sans 3"/>
              <a:ea typeface="Source Sans 3"/>
              <a:cs typeface="Source Sans 3"/>
              <a:sym typeface="Source Sans 3"/>
            </a:endParaRPr>
          </a:p>
          <a:p>
            <a:pPr marL="914400" lvl="1"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Eigene Moderation</a:t>
            </a:r>
            <a:endParaRPr sz="1400" dirty="0">
              <a:solidFill>
                <a:schemeClr val="dk1"/>
              </a:solidFill>
              <a:latin typeface="Source Sans 3"/>
              <a:ea typeface="Source Sans 3"/>
              <a:cs typeface="Source Sans 3"/>
              <a:sym typeface="Source Sans 3"/>
            </a:endParaRPr>
          </a:p>
          <a:p>
            <a:pPr marL="914400" lvl="1"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Kaum Kosten für das Veranstaltungsmanagement</a:t>
            </a:r>
            <a:endParaRPr sz="1400" dirty="0">
              <a:solidFill>
                <a:schemeClr val="dk1"/>
              </a:solidFill>
              <a:latin typeface="Source Sans 3"/>
              <a:ea typeface="Source Sans 3"/>
              <a:cs typeface="Source Sans 3"/>
              <a:sym typeface="Source Sans 3"/>
            </a:endParaRPr>
          </a:p>
          <a:p>
            <a:pPr marL="0" lvl="0" indent="0" algn="l" rtl="0">
              <a:spcBef>
                <a:spcPts val="0"/>
              </a:spcBef>
              <a:spcAft>
                <a:spcPts val="300"/>
              </a:spcAft>
              <a:buNone/>
            </a:pPr>
            <a:endParaRPr sz="1400" dirty="0">
              <a:latin typeface="Source Sans 3"/>
              <a:ea typeface="Source Sans 3"/>
              <a:cs typeface="Source Sans 3"/>
              <a:sym typeface="Source Sans 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c9c9079ec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c9c9079ec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200"/>
              </a:spcAft>
              <a:buNone/>
            </a:pPr>
            <a:r>
              <a:rPr lang="de" sz="1400" b="1" u="none" dirty="0">
                <a:solidFill>
                  <a:schemeClr val="dk1"/>
                </a:solidFill>
                <a:latin typeface="Source Sans 3"/>
                <a:ea typeface="Source Sans 3"/>
                <a:cs typeface="Source Sans 3"/>
                <a:sym typeface="Source Sans 3"/>
              </a:rPr>
              <a:t>TONSPUR:</a:t>
            </a:r>
            <a:endParaRPr sz="1400" b="1" u="none"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Nachdem im dritten Modul ein Kommunikationsvorhaben konzipiert wurde, geht es in diesem Modul um die Umsetzung, also um die notwendigen Schritte und Ressourcen, die dafür benötigt werden.</a:t>
            </a:r>
            <a:endParaRPr sz="1400" dirty="0">
              <a:solidFill>
                <a:schemeClr val="dk1"/>
              </a:solidFill>
              <a:latin typeface="Source Sans 3"/>
              <a:ea typeface="Source Sans 3"/>
              <a:cs typeface="Source Sans 3"/>
              <a:sym typeface="Source Sans 3"/>
            </a:endParaRPr>
          </a:p>
          <a:p>
            <a:pPr marL="0" lvl="0" indent="0" algn="l" rtl="0">
              <a:spcBef>
                <a:spcPts val="0"/>
              </a:spcBef>
              <a:spcAft>
                <a:spcPts val="300"/>
              </a:spcAft>
              <a:buNone/>
            </a:pPr>
            <a:endParaRPr sz="1400" dirty="0">
              <a:solidFill>
                <a:schemeClr val="dk1"/>
              </a:solidFill>
              <a:latin typeface="Source Sans 3"/>
              <a:ea typeface="Source Sans 3"/>
              <a:cs typeface="Source Sans 3"/>
              <a:sym typeface="Source Sans 3"/>
            </a:endParaRPr>
          </a:p>
          <a:p>
            <a:pPr marL="457200" lvl="0" indent="0" algn="l" rtl="0">
              <a:spcBef>
                <a:spcPts val="0"/>
              </a:spcBef>
              <a:spcAft>
                <a:spcPts val="300"/>
              </a:spcAft>
              <a:buNone/>
            </a:pPr>
            <a:endParaRPr sz="1400" dirty="0">
              <a:solidFill>
                <a:schemeClr val="dk1"/>
              </a:solidFill>
              <a:latin typeface="Source Sans 3"/>
              <a:ea typeface="Source Sans 3"/>
              <a:cs typeface="Source Sans 3"/>
              <a:sym typeface="Source Sans 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37228fc1024_0_1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g37228fc1024_0_13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200"/>
              </a:spcAft>
              <a:buClr>
                <a:schemeClr val="dk1"/>
              </a:buClr>
              <a:buSzPts val="1100"/>
              <a:buFont typeface="Source Sans 3"/>
              <a:buNone/>
            </a:pPr>
            <a:r>
              <a:rPr lang="de" sz="1400" b="1" u="none" dirty="0">
                <a:solidFill>
                  <a:schemeClr val="dk1"/>
                </a:solidFill>
                <a:latin typeface="Source Sans 3"/>
                <a:ea typeface="Source Sans 3"/>
                <a:cs typeface="Source Sans 3"/>
                <a:sym typeface="Source Sans 3"/>
              </a:rPr>
              <a:t>DIDAKTISCHE ANMERKUNGEN:</a:t>
            </a:r>
            <a:endParaRPr sz="1400" b="1" u="none"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Betonen, dass es sich im Rahmen dieser Übung um eine grobe Schätzung handelt.</a:t>
            </a:r>
            <a:endParaRPr sz="1400"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Den Fokus der Teilnehmenden darauf lenken, wie sie mit ihrem Netzwerk im Rahmen von Kooperationen und Kollaborationen Kosten sparen und Ressourcen strategisch einsetzen können.</a:t>
            </a:r>
            <a:endParaRPr sz="1400" dirty="0">
              <a:solidFill>
                <a:schemeClr val="dk1"/>
              </a:solidFill>
              <a:latin typeface="Source Sans 3"/>
              <a:ea typeface="Source Sans 3"/>
              <a:cs typeface="Source Sans 3"/>
              <a:sym typeface="Source Sans 3"/>
            </a:endParaRPr>
          </a:p>
          <a:p>
            <a:pPr marL="0" lvl="0" indent="0" algn="l" rtl="0">
              <a:lnSpc>
                <a:spcPct val="110000"/>
              </a:lnSpc>
              <a:spcBef>
                <a:spcPts val="0"/>
              </a:spcBef>
              <a:spcAft>
                <a:spcPts val="300"/>
              </a:spcAft>
              <a:buClr>
                <a:schemeClr val="dk1"/>
              </a:buClr>
              <a:buSzPts val="1100"/>
              <a:buFont typeface="Source Sans 3"/>
              <a:buNone/>
            </a:pPr>
            <a:endParaRPr sz="1400" u="sng" dirty="0">
              <a:solidFill>
                <a:schemeClr val="dk1"/>
              </a:solidFill>
              <a:latin typeface="Source Sans 3"/>
              <a:ea typeface="Source Sans 3"/>
              <a:cs typeface="Source Sans 3"/>
              <a:sym typeface="Source Sans 3"/>
            </a:endParaRPr>
          </a:p>
          <a:p>
            <a:pPr marL="0" lvl="0" indent="0" algn="l" rtl="0">
              <a:lnSpc>
                <a:spcPct val="110000"/>
              </a:lnSpc>
              <a:spcBef>
                <a:spcPts val="0"/>
              </a:spcBef>
              <a:spcAft>
                <a:spcPts val="300"/>
              </a:spcAft>
              <a:buClr>
                <a:schemeClr val="dk1"/>
              </a:buClr>
              <a:buSzPts val="1100"/>
              <a:buFont typeface="Source Sans 3"/>
              <a:buNone/>
            </a:pPr>
            <a:br>
              <a:rPr lang="de" dirty="0">
                <a:solidFill>
                  <a:schemeClr val="dk1"/>
                </a:solidFill>
                <a:latin typeface="Source Sans 3"/>
                <a:ea typeface="Source Sans 3"/>
                <a:cs typeface="Source Sans 3"/>
                <a:sym typeface="Source Sans 3"/>
              </a:rPr>
            </a:br>
            <a:br>
              <a:rPr lang="de" dirty="0">
                <a:solidFill>
                  <a:schemeClr val="dk1"/>
                </a:solidFill>
                <a:latin typeface="Source Sans 3"/>
                <a:ea typeface="Source Sans 3"/>
                <a:cs typeface="Source Sans 3"/>
                <a:sym typeface="Source Sans 3"/>
              </a:rPr>
            </a:br>
            <a:endParaRPr sz="1400" dirty="0">
              <a:solidFill>
                <a:schemeClr val="dk1"/>
              </a:solidFill>
              <a:latin typeface="Source Sans 3"/>
              <a:ea typeface="Source Sans 3"/>
              <a:cs typeface="Source Sans 3"/>
              <a:sym typeface="Source Sans 3"/>
            </a:endParaRPr>
          </a:p>
          <a:p>
            <a:pPr marL="0" lvl="0" indent="0" algn="l" rtl="0">
              <a:lnSpc>
                <a:spcPct val="110000"/>
              </a:lnSpc>
              <a:spcBef>
                <a:spcPts val="0"/>
              </a:spcBef>
              <a:spcAft>
                <a:spcPts val="300"/>
              </a:spcAft>
              <a:buSzPts val="1100"/>
              <a:buNone/>
            </a:pPr>
            <a:endParaRPr sz="1400" dirty="0">
              <a:latin typeface="Source Sans 3"/>
              <a:ea typeface="Source Sans 3"/>
              <a:cs typeface="Source Sans 3"/>
              <a:sym typeface="Source Sans 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724ed91d9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0" name="Google Shape;510;g3724ed91d97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200"/>
              </a:spcAft>
              <a:buSzPts val="1100"/>
              <a:buNone/>
            </a:pPr>
            <a:r>
              <a:rPr lang="de" sz="1400" b="1" u="none" dirty="0">
                <a:solidFill>
                  <a:schemeClr val="dk1"/>
                </a:solidFill>
                <a:latin typeface="Source Sans 3"/>
                <a:ea typeface="Source Sans 3"/>
                <a:cs typeface="Source Sans 3"/>
                <a:sym typeface="Source Sans 3"/>
              </a:rPr>
              <a:t>DIDAKTISCHE ANMERKUNGEN:</a:t>
            </a:r>
            <a:endParaRPr sz="1400" b="1" u="none" dirty="0">
              <a:solidFill>
                <a:schemeClr val="dk1"/>
              </a:solidFill>
              <a:latin typeface="Source Sans 3"/>
              <a:ea typeface="Source Sans 3"/>
              <a:cs typeface="Source Sans 3"/>
              <a:sym typeface="Source Sans 3"/>
            </a:endParaRPr>
          </a:p>
          <a:p>
            <a:pPr marL="457200" lvl="0" indent="-298450" algn="l" rtl="0">
              <a:lnSpc>
                <a:spcPct val="110000"/>
              </a:lnSpc>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Teilnehmende in zwei Gruppen aufteilen, die jeweils von einer Referent*in betreut werden.</a:t>
            </a:r>
            <a:endParaRPr sz="1400" dirty="0">
              <a:solidFill>
                <a:schemeClr val="dk1"/>
              </a:solidFill>
              <a:latin typeface="Source Sans 3"/>
              <a:ea typeface="Source Sans 3"/>
              <a:cs typeface="Source Sans 3"/>
              <a:sym typeface="Source Sans 3"/>
            </a:endParaRPr>
          </a:p>
          <a:p>
            <a:pPr marL="457200" lvl="0" indent="-298450" algn="l" rtl="0">
              <a:lnSpc>
                <a:spcPct val="110000"/>
              </a:lnSpc>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Raum für alle offenen Fragen bezüglich Projekt- und Ressourcenplanung geben.</a:t>
            </a:r>
            <a:endParaRPr sz="1400" dirty="0">
              <a:solidFill>
                <a:schemeClr val="dk1"/>
              </a:solidFill>
              <a:latin typeface="Source Sans 3"/>
              <a:ea typeface="Source Sans 3"/>
              <a:cs typeface="Source Sans 3"/>
              <a:sym typeface="Source Sans 3"/>
            </a:endParaRPr>
          </a:p>
          <a:p>
            <a:pPr marL="457200" lvl="0" indent="-298450" algn="l" rtl="0">
              <a:lnSpc>
                <a:spcPct val="110000"/>
              </a:lnSpc>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Teilnehmende ermutigen, ihre eigenen Erfahrungen mit anderen zu teilen.</a:t>
            </a:r>
            <a:br>
              <a:rPr lang="de" dirty="0">
                <a:solidFill>
                  <a:schemeClr val="dk1"/>
                </a:solidFill>
                <a:latin typeface="Source Sans 3"/>
                <a:ea typeface="Source Sans 3"/>
                <a:cs typeface="Source Sans 3"/>
                <a:sym typeface="Source Sans 3"/>
              </a:rPr>
            </a:br>
            <a:endParaRPr sz="1400" dirty="0">
              <a:latin typeface="Source Sans 3"/>
              <a:ea typeface="Source Sans 3"/>
              <a:cs typeface="Source Sans 3"/>
              <a:sym typeface="Source Sans 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37228fc1024_0_1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37228fc1024_0_1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200"/>
              </a:spcAft>
              <a:buClr>
                <a:schemeClr val="dk1"/>
              </a:buClr>
              <a:buSzPts val="1100"/>
              <a:buFont typeface="Source Sans 3"/>
              <a:buNone/>
            </a:pPr>
            <a:r>
              <a:rPr lang="de" sz="1400" b="1" u="none" dirty="0">
                <a:solidFill>
                  <a:schemeClr val="dk1"/>
                </a:solidFill>
                <a:latin typeface="Source Sans 3"/>
                <a:ea typeface="Source Sans 3"/>
                <a:cs typeface="Source Sans 3"/>
                <a:sym typeface="Source Sans 3"/>
              </a:rPr>
              <a:t>TONSPUR:</a:t>
            </a:r>
            <a:endParaRPr sz="1400" b="1" u="none"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Wichtigste </a:t>
            </a:r>
            <a:r>
              <a:rPr lang="de" sz="1400" dirty="0" err="1">
                <a:solidFill>
                  <a:schemeClr val="dk1"/>
                </a:solidFill>
                <a:latin typeface="Source Sans 3"/>
                <a:ea typeface="Source Sans 3"/>
                <a:cs typeface="Source Sans 3"/>
                <a:sym typeface="Source Sans 3"/>
              </a:rPr>
              <a:t>Learnings</a:t>
            </a:r>
            <a:r>
              <a:rPr lang="de" sz="1400" dirty="0">
                <a:solidFill>
                  <a:schemeClr val="dk1"/>
                </a:solidFill>
                <a:latin typeface="Source Sans 3"/>
                <a:ea typeface="Source Sans 3"/>
                <a:cs typeface="Source Sans 3"/>
                <a:sym typeface="Source Sans 3"/>
              </a:rPr>
              <a:t> aus dem dritten und vierten Modul.</a:t>
            </a:r>
            <a:endParaRPr sz="1400"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Im nächsten Modul geht es um die Gewährleistung und Evaluation der Qualität des eigenen Kommunikationsvorhabens.</a:t>
            </a:r>
            <a:endParaRPr sz="1400" dirty="0">
              <a:solidFill>
                <a:schemeClr val="dk1"/>
              </a:solidFill>
              <a:latin typeface="Source Sans 3"/>
              <a:ea typeface="Source Sans 3"/>
              <a:cs typeface="Source Sans 3"/>
              <a:sym typeface="Source Sans 3"/>
            </a:endParaRPr>
          </a:p>
          <a:p>
            <a:pPr marL="0" lvl="0" indent="0" algn="l" rtl="0">
              <a:spcBef>
                <a:spcPts val="0"/>
              </a:spcBef>
              <a:spcAft>
                <a:spcPts val="300"/>
              </a:spcAft>
              <a:buClr>
                <a:schemeClr val="dk1"/>
              </a:buClr>
              <a:buSzPts val="1100"/>
              <a:buFont typeface="Source Sans 3"/>
              <a:buNone/>
            </a:pPr>
            <a:endParaRPr sz="1400" dirty="0">
              <a:solidFill>
                <a:schemeClr val="dk1"/>
              </a:solidFill>
              <a:latin typeface="Source Sans 3"/>
              <a:ea typeface="Source Sans 3"/>
              <a:cs typeface="Source Sans 3"/>
              <a:sym typeface="Source Sans 3"/>
            </a:endParaRPr>
          </a:p>
          <a:p>
            <a:pPr marL="0" lvl="0" indent="0" algn="l" rtl="0">
              <a:spcBef>
                <a:spcPts val="800"/>
              </a:spcBef>
              <a:spcAft>
                <a:spcPts val="200"/>
              </a:spcAft>
              <a:buClr>
                <a:schemeClr val="dk1"/>
              </a:buClr>
              <a:buSzPts val="1100"/>
              <a:buFont typeface="Source Sans 3"/>
              <a:buNone/>
            </a:pPr>
            <a:r>
              <a:rPr lang="de" sz="1400" b="1" u="none" dirty="0">
                <a:solidFill>
                  <a:schemeClr val="dk1"/>
                </a:solidFill>
                <a:latin typeface="Source Sans 3"/>
                <a:ea typeface="Source Sans 3"/>
                <a:cs typeface="Source Sans 3"/>
                <a:sym typeface="Source Sans 3"/>
              </a:rPr>
              <a:t>DIDAKTISCHE ANMERKUNGEN:</a:t>
            </a:r>
            <a:endParaRPr sz="1400" b="1" u="none"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Folie nutzen, wenn Modul IV für sich stand und kein weiteres Modul am selben Tag durchgeführt wurde.</a:t>
            </a:r>
            <a:endParaRPr sz="1400" dirty="0">
              <a:latin typeface="Source Sans 3"/>
              <a:ea typeface="Source Sans 3"/>
              <a:cs typeface="Source Sans 3"/>
              <a:sym typeface="Source Sans 3"/>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35c9c9079ec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35c9c9079ec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200"/>
              </a:spcAft>
              <a:buClr>
                <a:schemeClr val="dk1"/>
              </a:buClr>
              <a:buSzPts val="1100"/>
              <a:buFont typeface="Source Sans 3"/>
              <a:buNone/>
            </a:pPr>
            <a:r>
              <a:rPr lang="de" sz="1400" b="1" u="none" dirty="0">
                <a:solidFill>
                  <a:schemeClr val="dk1"/>
                </a:solidFill>
                <a:latin typeface="Source Sans 3"/>
                <a:ea typeface="Source Sans 3"/>
                <a:cs typeface="Source Sans 3"/>
                <a:sym typeface="Source Sans 3"/>
              </a:rPr>
              <a:t>TONSPUR:</a:t>
            </a:r>
            <a:endParaRPr sz="1400" b="1" u="none"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Wichtigste </a:t>
            </a:r>
            <a:r>
              <a:rPr lang="de" sz="1400" dirty="0" err="1">
                <a:solidFill>
                  <a:schemeClr val="dk1"/>
                </a:solidFill>
                <a:latin typeface="Source Sans 3"/>
                <a:ea typeface="Source Sans 3"/>
                <a:cs typeface="Source Sans 3"/>
                <a:sym typeface="Source Sans 3"/>
              </a:rPr>
              <a:t>Learnings</a:t>
            </a:r>
            <a:r>
              <a:rPr lang="de" sz="1400" dirty="0">
                <a:solidFill>
                  <a:schemeClr val="dk1"/>
                </a:solidFill>
                <a:latin typeface="Source Sans 3"/>
                <a:ea typeface="Source Sans 3"/>
                <a:cs typeface="Source Sans 3"/>
                <a:sym typeface="Source Sans 3"/>
              </a:rPr>
              <a:t> aus dem dritten und vierten Modul.</a:t>
            </a:r>
            <a:endParaRPr sz="1400" dirty="0">
              <a:solidFill>
                <a:schemeClr val="dk1"/>
              </a:solidFill>
              <a:latin typeface="Source Sans 3"/>
              <a:ea typeface="Source Sans 3"/>
              <a:cs typeface="Source Sans 3"/>
              <a:sym typeface="Source Sans 3"/>
            </a:endParaRPr>
          </a:p>
          <a:p>
            <a:pPr marL="0" lvl="0" indent="0" algn="l" rtl="0">
              <a:spcBef>
                <a:spcPts val="0"/>
              </a:spcBef>
              <a:spcAft>
                <a:spcPts val="300"/>
              </a:spcAft>
              <a:buClr>
                <a:schemeClr val="dk1"/>
              </a:buClr>
              <a:buSzPts val="1100"/>
              <a:buFont typeface="Source Sans 3"/>
              <a:buNone/>
            </a:pPr>
            <a:endParaRPr sz="1400" dirty="0">
              <a:solidFill>
                <a:schemeClr val="dk1"/>
              </a:solidFill>
              <a:latin typeface="Source Sans 3"/>
              <a:ea typeface="Source Sans 3"/>
              <a:cs typeface="Source Sans 3"/>
              <a:sym typeface="Source Sans 3"/>
            </a:endParaRPr>
          </a:p>
          <a:p>
            <a:pPr marL="0" lvl="0" indent="0" algn="l" rtl="0">
              <a:spcBef>
                <a:spcPts val="800"/>
              </a:spcBef>
              <a:spcAft>
                <a:spcPts val="200"/>
              </a:spcAft>
              <a:buClr>
                <a:schemeClr val="dk1"/>
              </a:buClr>
              <a:buSzPts val="1100"/>
              <a:buFont typeface="Source Sans 3"/>
              <a:buNone/>
            </a:pPr>
            <a:r>
              <a:rPr lang="de" sz="1400" b="1" u="none" dirty="0">
                <a:solidFill>
                  <a:schemeClr val="dk1"/>
                </a:solidFill>
                <a:latin typeface="Source Sans 3"/>
                <a:ea typeface="Source Sans 3"/>
                <a:cs typeface="Source Sans 3"/>
                <a:sym typeface="Source Sans 3"/>
              </a:rPr>
              <a:t>DIDAKTISCHE ANMERKUNGEN:</a:t>
            </a:r>
            <a:endParaRPr sz="1400" b="1" u="none"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Folie nutzen, wenn Modul III und IV am selben Tag durchgeführt wurden.</a:t>
            </a:r>
            <a:endParaRPr sz="1400" dirty="0">
              <a:latin typeface="Source Sans 3"/>
              <a:ea typeface="Source Sans 3"/>
              <a:cs typeface="Source Sans 3"/>
              <a:sym typeface="Source Sans 3"/>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35c9c9079ec_0_10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35c9c9079ec_0_10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200"/>
              </a:spcAft>
              <a:buClr>
                <a:schemeClr val="dk1"/>
              </a:buClr>
              <a:buSzPts val="1100"/>
              <a:buFont typeface="Source Sans 3"/>
              <a:buNone/>
            </a:pPr>
            <a:r>
              <a:rPr lang="de" sz="1400" b="1" u="none" dirty="0">
                <a:solidFill>
                  <a:schemeClr val="dk1"/>
                </a:solidFill>
                <a:latin typeface="Source Sans 3"/>
                <a:ea typeface="Source Sans 3"/>
                <a:cs typeface="Source Sans 3"/>
                <a:sym typeface="Source Sans 3"/>
              </a:rPr>
              <a:t>TONSPUR:</a:t>
            </a:r>
            <a:endParaRPr sz="1400" b="1" u="none"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Ausblick auf den nächsten Tag:</a:t>
            </a:r>
            <a:endParaRPr sz="1400" dirty="0">
              <a:solidFill>
                <a:schemeClr val="dk1"/>
              </a:solidFill>
              <a:latin typeface="Source Sans 3"/>
              <a:ea typeface="Source Sans 3"/>
              <a:cs typeface="Source Sans 3"/>
              <a:sym typeface="Source Sans 3"/>
            </a:endParaRPr>
          </a:p>
          <a:p>
            <a:pPr marL="914400" lvl="1"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Nachdem wir Impact-Ziele, Zielgruppen und Outcome festgelegt, uns Kommunikationsvorhaben überlegt und uns Gedanken über ihre Umsetzung gemacht haben, geht es morgen um das Thema Qualität.</a:t>
            </a:r>
            <a:endParaRPr sz="1400" dirty="0">
              <a:solidFill>
                <a:schemeClr val="dk1"/>
              </a:solidFill>
              <a:latin typeface="Source Sans 3"/>
              <a:ea typeface="Source Sans 3"/>
              <a:cs typeface="Source Sans 3"/>
              <a:sym typeface="Source Sans 3"/>
            </a:endParaRPr>
          </a:p>
          <a:p>
            <a:pPr marL="1371600" lvl="2"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Wie messe ich die Qualität meines Vorhabens?</a:t>
            </a:r>
            <a:endParaRPr sz="1400" dirty="0">
              <a:solidFill>
                <a:schemeClr val="dk1"/>
              </a:solidFill>
              <a:latin typeface="Source Sans 3"/>
              <a:ea typeface="Source Sans 3"/>
              <a:cs typeface="Source Sans 3"/>
              <a:sym typeface="Source Sans 3"/>
            </a:endParaRPr>
          </a:p>
          <a:p>
            <a:pPr marL="1371600" lvl="2"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Wie gewährleiste ich die Qualität meines Vorhabens?</a:t>
            </a:r>
            <a:endParaRPr sz="1400" dirty="0">
              <a:solidFill>
                <a:schemeClr val="dk1"/>
              </a:solidFill>
              <a:latin typeface="Source Sans 3"/>
              <a:ea typeface="Source Sans 3"/>
              <a:cs typeface="Source Sans 3"/>
              <a:sym typeface="Source Sans 3"/>
            </a:endParaRPr>
          </a:p>
          <a:p>
            <a:pPr marL="914400" lvl="1"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Abschluss der Impact School: Ausfüllen und Reflexion der Impact </a:t>
            </a:r>
            <a:r>
              <a:rPr lang="de" sz="1400" dirty="0" err="1">
                <a:solidFill>
                  <a:schemeClr val="dk1"/>
                </a:solidFill>
                <a:latin typeface="Source Sans 3"/>
                <a:ea typeface="Source Sans 3"/>
                <a:cs typeface="Source Sans 3"/>
                <a:sym typeface="Source Sans 3"/>
              </a:rPr>
              <a:t>Pathways</a:t>
            </a:r>
            <a:r>
              <a:rPr lang="de" sz="1400" dirty="0">
                <a:solidFill>
                  <a:schemeClr val="dk1"/>
                </a:solidFill>
                <a:latin typeface="Source Sans 3"/>
                <a:ea typeface="Source Sans 3"/>
                <a:cs typeface="Source Sans 3"/>
                <a:sym typeface="Source Sans 3"/>
              </a:rPr>
              <a:t>.</a:t>
            </a:r>
            <a:endParaRPr sz="1400" dirty="0">
              <a:solidFill>
                <a:schemeClr val="dk1"/>
              </a:solidFill>
              <a:latin typeface="Source Sans 3"/>
              <a:ea typeface="Source Sans 3"/>
              <a:cs typeface="Source Sans 3"/>
              <a:sym typeface="Source Sans 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c9c9079ec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c9c9079ec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200"/>
              </a:spcAft>
              <a:buClr>
                <a:schemeClr val="dk1"/>
              </a:buClr>
              <a:buSzPts val="1100"/>
              <a:buFont typeface="Source Sans 3"/>
              <a:buNone/>
            </a:pPr>
            <a:r>
              <a:rPr lang="de" sz="1400" b="1" u="none" dirty="0">
                <a:solidFill>
                  <a:schemeClr val="dk1"/>
                </a:solidFill>
                <a:latin typeface="Source Sans 3"/>
                <a:ea typeface="Source Sans 3"/>
                <a:cs typeface="Source Sans 3"/>
                <a:sym typeface="Source Sans 3"/>
              </a:rPr>
              <a:t>TONSPUR:</a:t>
            </a:r>
            <a:endParaRPr sz="1400" b="1" u="none"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Erläuterung der Zielsetzung:</a:t>
            </a:r>
            <a:endParaRPr sz="1400" dirty="0">
              <a:solidFill>
                <a:schemeClr val="dk1"/>
              </a:solidFill>
              <a:latin typeface="Source Sans 3"/>
              <a:ea typeface="Source Sans 3"/>
              <a:cs typeface="Source Sans 3"/>
              <a:sym typeface="Source Sans 3"/>
            </a:endParaRPr>
          </a:p>
          <a:p>
            <a:pPr marL="914400" lvl="1"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Zunächst erfolgen Input und Übungen zu den Prinzipien und Ansätzen des Projektmanagements</a:t>
            </a:r>
            <a:endParaRPr sz="1400" dirty="0">
              <a:solidFill>
                <a:schemeClr val="dk1"/>
              </a:solidFill>
              <a:latin typeface="Source Sans 3"/>
              <a:ea typeface="Source Sans 3"/>
              <a:cs typeface="Source Sans 3"/>
              <a:sym typeface="Source Sans 3"/>
            </a:endParaRPr>
          </a:p>
          <a:p>
            <a:pPr marL="914400" lvl="1" indent="-298450" algn="l" rtl="0">
              <a:spcBef>
                <a:spcPts val="0"/>
              </a:spcBef>
              <a:spcAft>
                <a:spcPts val="300"/>
              </a:spcAft>
              <a:buClr>
                <a:schemeClr val="dk1"/>
              </a:buClr>
              <a:buSzPts val="1100"/>
              <a:buChar char="○"/>
            </a:pPr>
            <a:r>
              <a:rPr lang="de" sz="1400">
                <a:solidFill>
                  <a:schemeClr val="dk1"/>
                </a:solidFill>
                <a:latin typeface="Source Sans 3"/>
                <a:ea typeface="Source Sans 3"/>
                <a:cs typeface="Source Sans 3"/>
                <a:sym typeface="Source Sans 3"/>
              </a:rPr>
              <a:t>Danach Fokus </a:t>
            </a:r>
            <a:r>
              <a:rPr lang="de" sz="1400" dirty="0">
                <a:solidFill>
                  <a:schemeClr val="dk1"/>
                </a:solidFill>
                <a:latin typeface="Source Sans 3"/>
                <a:ea typeface="Source Sans 3"/>
                <a:cs typeface="Source Sans 3"/>
                <a:sym typeface="Source Sans 3"/>
              </a:rPr>
              <a:t>auf Ressourcen sowie deren Planung und strategischen Einsatz.</a:t>
            </a:r>
            <a:endParaRPr sz="1400" u="sng" dirty="0">
              <a:solidFill>
                <a:schemeClr val="dk1"/>
              </a:solidFill>
              <a:latin typeface="Source Sans 3"/>
              <a:ea typeface="Source Sans 3"/>
              <a:cs typeface="Source Sans 3"/>
              <a:sym typeface="Source Sans 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4c169db871_0_1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4c169db871_0_1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200"/>
              </a:spcAft>
              <a:buClr>
                <a:schemeClr val="dk1"/>
              </a:buClr>
              <a:buSzPts val="1100"/>
              <a:buFont typeface="Source Sans 3"/>
              <a:buNone/>
            </a:pPr>
            <a:r>
              <a:rPr lang="de" sz="1400" b="1" u="none" dirty="0">
                <a:solidFill>
                  <a:schemeClr val="dk1"/>
                </a:solidFill>
                <a:latin typeface="Source Sans 3"/>
                <a:ea typeface="Source Sans 3"/>
                <a:cs typeface="Source Sans 3"/>
                <a:sym typeface="Source Sans 3"/>
              </a:rPr>
              <a:t>TONSPUR:</a:t>
            </a:r>
            <a:endParaRPr sz="1400" b="1" u="none"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Von der Einordnung eines Wisskomm-Formats als Projekt folgt nun ein Blick auf die Prinzipien der verschiedenen Projektmanagementmodelle und darauf, wie diese in unterschiedlichen Projekten zur Anwendung kommen.</a:t>
            </a:r>
            <a:endParaRPr sz="1400" dirty="0">
              <a:solidFill>
                <a:schemeClr val="dk1"/>
              </a:solidFill>
              <a:latin typeface="Source Sans 3"/>
              <a:ea typeface="Source Sans 3"/>
              <a:cs typeface="Source Sans 3"/>
              <a:sym typeface="Source Sans 3"/>
            </a:endParaRPr>
          </a:p>
          <a:p>
            <a:pPr marL="457200" lvl="0" indent="0" algn="l" rtl="0">
              <a:spcBef>
                <a:spcPts val="0"/>
              </a:spcBef>
              <a:spcAft>
                <a:spcPts val="300"/>
              </a:spcAft>
              <a:buNone/>
            </a:pPr>
            <a:endParaRPr sz="1400" dirty="0">
              <a:solidFill>
                <a:schemeClr val="dk1"/>
              </a:solidFill>
              <a:latin typeface="Source Sans 3"/>
              <a:ea typeface="Source Sans 3"/>
              <a:cs typeface="Source Sans 3"/>
              <a:sym typeface="Source Sans 3"/>
            </a:endParaRPr>
          </a:p>
          <a:p>
            <a:pPr marL="0" lvl="0" indent="0" algn="l" rtl="0">
              <a:spcBef>
                <a:spcPts val="800"/>
              </a:spcBef>
              <a:spcAft>
                <a:spcPts val="200"/>
              </a:spcAft>
              <a:buClr>
                <a:schemeClr val="dk1"/>
              </a:buClr>
              <a:buSzPts val="1100"/>
              <a:buFont typeface="Source Sans 3"/>
              <a:buNone/>
            </a:pPr>
            <a:r>
              <a:rPr lang="de" sz="1400" b="1" u="none" dirty="0">
                <a:solidFill>
                  <a:schemeClr val="dk1"/>
                </a:solidFill>
                <a:latin typeface="Source Sans 3"/>
                <a:ea typeface="Source Sans 3"/>
                <a:cs typeface="Source Sans 3"/>
                <a:sym typeface="Source Sans 3"/>
              </a:rPr>
              <a:t>QUELLEN:</a:t>
            </a:r>
            <a:endParaRPr sz="1400" b="1" u="none" dirty="0">
              <a:solidFill>
                <a:schemeClr val="dk1"/>
              </a:solidFill>
              <a:latin typeface="Source Sans 3"/>
              <a:ea typeface="Source Sans 3"/>
              <a:cs typeface="Source Sans 3"/>
              <a:sym typeface="Source Sans 3"/>
            </a:endParaRPr>
          </a:p>
          <a:p>
            <a:pPr marL="0" lvl="0" indent="0" algn="l" rtl="0">
              <a:spcBef>
                <a:spcPts val="0"/>
              </a:spcBef>
              <a:spcAft>
                <a:spcPts val="300"/>
              </a:spcAft>
              <a:buClr>
                <a:schemeClr val="dk1"/>
              </a:buClr>
              <a:buSzPts val="1100"/>
              <a:buFont typeface="Source Sans 3"/>
              <a:buNone/>
            </a:pPr>
            <a:r>
              <a:rPr lang="de" sz="1400" dirty="0">
                <a:solidFill>
                  <a:schemeClr val="dk1"/>
                </a:solidFill>
                <a:latin typeface="Source Sans 3"/>
                <a:ea typeface="Source Sans 3"/>
                <a:cs typeface="Source Sans 3"/>
                <a:sym typeface="Source Sans 3"/>
              </a:rPr>
              <a:t>Project Management Institute (2020): </a:t>
            </a:r>
            <a:r>
              <a:rPr lang="de" sz="1400" dirty="0" err="1">
                <a:solidFill>
                  <a:schemeClr val="dk1"/>
                </a:solidFill>
                <a:latin typeface="Source Sans 3"/>
                <a:ea typeface="Source Sans 3"/>
                <a:cs typeface="Source Sans 3"/>
                <a:sym typeface="Source Sans 3"/>
              </a:rPr>
              <a:t>What</a:t>
            </a:r>
            <a:r>
              <a:rPr lang="de" sz="1400" dirty="0">
                <a:solidFill>
                  <a:schemeClr val="dk1"/>
                </a:solidFill>
                <a:latin typeface="Source Sans 3"/>
                <a:ea typeface="Source Sans 3"/>
                <a:cs typeface="Source Sans 3"/>
                <a:sym typeface="Source Sans 3"/>
              </a:rPr>
              <a:t> </a:t>
            </a:r>
            <a:r>
              <a:rPr lang="de" sz="1400" dirty="0" err="1">
                <a:solidFill>
                  <a:schemeClr val="dk1"/>
                </a:solidFill>
                <a:latin typeface="Source Sans 3"/>
                <a:ea typeface="Source Sans 3"/>
                <a:cs typeface="Source Sans 3"/>
                <a:sym typeface="Source Sans 3"/>
              </a:rPr>
              <a:t>is</a:t>
            </a:r>
            <a:r>
              <a:rPr lang="de" sz="1400" dirty="0">
                <a:solidFill>
                  <a:schemeClr val="dk1"/>
                </a:solidFill>
                <a:latin typeface="Source Sans 3"/>
                <a:ea typeface="Source Sans 3"/>
                <a:cs typeface="Source Sans 3"/>
                <a:sym typeface="Source Sans 3"/>
              </a:rPr>
              <a:t> Project Management? (Übers. d. Verf.)</a:t>
            </a:r>
            <a:endParaRPr sz="1400" dirty="0">
              <a:solidFill>
                <a:schemeClr val="dk1"/>
              </a:solidFill>
              <a:latin typeface="Source Sans 3"/>
              <a:ea typeface="Source Sans 3"/>
              <a:cs typeface="Source Sans 3"/>
              <a:sym typeface="Source Sans 3"/>
            </a:endParaRPr>
          </a:p>
          <a:p>
            <a:pPr marL="0" lvl="0" indent="0" algn="l" rtl="0">
              <a:spcBef>
                <a:spcPts val="0"/>
              </a:spcBef>
              <a:spcAft>
                <a:spcPts val="300"/>
              </a:spcAft>
              <a:buClr>
                <a:schemeClr val="dk1"/>
              </a:buClr>
              <a:buSzPts val="1100"/>
              <a:buFont typeface="Source Sans 3"/>
              <a:buNone/>
            </a:pPr>
            <a:endParaRPr sz="1400" u="sng" dirty="0">
              <a:solidFill>
                <a:schemeClr val="dk1"/>
              </a:solidFill>
              <a:latin typeface="Source Sans 3"/>
              <a:ea typeface="Source Sans 3"/>
              <a:cs typeface="Source Sans 3"/>
              <a:sym typeface="Source Sans 3"/>
            </a:endParaRPr>
          </a:p>
          <a:p>
            <a:pPr marL="0" lvl="0" indent="0" algn="l" rtl="0">
              <a:spcBef>
                <a:spcPts val="0"/>
              </a:spcBef>
              <a:spcAft>
                <a:spcPts val="300"/>
              </a:spcAft>
              <a:buClr>
                <a:schemeClr val="dk1"/>
              </a:buClr>
              <a:buSzPts val="1100"/>
              <a:buFont typeface="Source Sans 3"/>
              <a:buNone/>
            </a:pPr>
            <a:endParaRPr sz="1400" u="sng" dirty="0">
              <a:solidFill>
                <a:schemeClr val="dk1"/>
              </a:solidFill>
              <a:latin typeface="Source Sans 3"/>
              <a:ea typeface="Source Sans 3"/>
              <a:cs typeface="Source Sans 3"/>
              <a:sym typeface="Source Sans 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724ed91d97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724ed91d97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200"/>
              </a:spcAft>
              <a:buClr>
                <a:schemeClr val="dk1"/>
              </a:buClr>
              <a:buSzPts val="1100"/>
              <a:buFont typeface="Source Sans 3"/>
              <a:buNone/>
            </a:pPr>
            <a:r>
              <a:rPr lang="de" sz="1400" b="1" u="none" dirty="0">
                <a:solidFill>
                  <a:schemeClr val="dk1"/>
                </a:solidFill>
                <a:latin typeface="Source Sans 3"/>
                <a:ea typeface="Source Sans 3"/>
                <a:cs typeface="Source Sans 3"/>
                <a:sym typeface="Source Sans 3"/>
              </a:rPr>
              <a:t>DIDAKTISCHE ANMERKUNGEN:</a:t>
            </a:r>
            <a:endParaRPr sz="1400" b="1" u="none"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Betonen, dass Definitionen der unterschiedlichen Projektmanagementformen ursprünglich teilweise aus Kontexten wie der Softwareentwicklung stammen.</a:t>
            </a: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Diese Logiken lassen sich auf Vorhaben der Wissenschaftskommunikation häufig nicht eins zu eins übertragen. Deshalb ist es wichtig, deutlich zu machen, dass die Begriffe eher als Orientierung denn als Blaupause dienen und entscheidend ist, welche Elemente in einem konkreten Projekt tatsächlich sinnvoll sind.</a:t>
            </a:r>
          </a:p>
          <a:p>
            <a:pPr marL="457200" lvl="0" indent="-298450" algn="l" rtl="0">
              <a:spcBef>
                <a:spcPts val="0"/>
              </a:spcBef>
              <a:spcAft>
                <a:spcPts val="300"/>
              </a:spcAft>
              <a:buClr>
                <a:schemeClr val="dk1"/>
              </a:buClr>
              <a:buSzPts val="1100"/>
              <a:buChar char="●"/>
            </a:pPr>
            <a:endParaRPr sz="1400" dirty="0">
              <a:solidFill>
                <a:schemeClr val="dk1"/>
              </a:solidFill>
              <a:latin typeface="Source Sans 3"/>
              <a:ea typeface="Source Sans 3"/>
              <a:cs typeface="Source Sans 3"/>
              <a:sym typeface="Source Sans 3"/>
            </a:endParaRPr>
          </a:p>
          <a:p>
            <a:pPr marL="0" lvl="0" indent="0" algn="l" rtl="0">
              <a:spcBef>
                <a:spcPts val="800"/>
              </a:spcBef>
              <a:spcAft>
                <a:spcPts val="200"/>
              </a:spcAft>
              <a:buNone/>
            </a:pPr>
            <a:r>
              <a:rPr sz="1400" b="1" dirty="0">
                <a:latin typeface="Source Sans 3"/>
                <a:ea typeface="Source Sans 3"/>
                <a:cs typeface="Source Sans 3"/>
                <a:sym typeface="Source Sans 3"/>
              </a:rPr>
              <a:t>QUELLEN:</a:t>
            </a:r>
            <a:endParaRPr sz="1400" b="1" dirty="0">
              <a:solidFill>
                <a:schemeClr val="dk1"/>
              </a:solidFill>
              <a:latin typeface="Source Sans 3"/>
              <a:ea typeface="Source Sans 3"/>
              <a:cs typeface="Source Sans 3"/>
              <a:sym typeface="Source Sans 3"/>
            </a:endParaRPr>
          </a:p>
          <a:p>
            <a:pPr marL="158750" indent="0" rtl="0">
              <a:buNone/>
            </a:pPr>
            <a:r>
              <a:rPr lang="de-DE" sz="1400" b="0" i="0" u="none" strike="noStrike" cap="none" dirty="0">
                <a:solidFill>
                  <a:srgbClr val="000000"/>
                </a:solidFill>
                <a:effectLst/>
                <a:latin typeface="Source Sans 3"/>
                <a:ea typeface="Source Sans 3"/>
                <a:cs typeface="Source Sans 3"/>
                <a:sym typeface="Source Sans 3"/>
              </a:rPr>
              <a:t>Kuster, J. (2022): Handbuch Projektmanagement: Agil - Klassisch - Hybrid.</a:t>
            </a:r>
            <a:endParaRPr lang="de-DE" dirty="0">
              <a:effectLst/>
            </a:endParaRPr>
          </a:p>
          <a:p>
            <a:pPr marL="0" lvl="0" indent="0" algn="l" rtl="0">
              <a:spcBef>
                <a:spcPts val="0"/>
              </a:spcBef>
              <a:spcAft>
                <a:spcPts val="300"/>
              </a:spcAft>
              <a:buClr>
                <a:schemeClr val="dk1"/>
              </a:buClr>
              <a:buSzPts val="1100"/>
              <a:buFont typeface="Source Sans 3"/>
              <a:buNone/>
            </a:pPr>
            <a:endParaRPr sz="1400" dirty="0">
              <a:latin typeface="Source Sans 3"/>
              <a:ea typeface="Source Sans 3"/>
              <a:cs typeface="Source Sans 3"/>
              <a:sym typeface="Source Sans 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4c169db871_0_1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4c169db871_0_1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200"/>
              </a:spcAft>
              <a:buClr>
                <a:schemeClr val="dk1"/>
              </a:buClr>
              <a:buSzPts val="1100"/>
              <a:buFont typeface="Source Sans 3"/>
              <a:buNone/>
            </a:pPr>
            <a:r>
              <a:rPr lang="de" sz="1400" b="1" u="none" dirty="0">
                <a:solidFill>
                  <a:schemeClr val="dk1"/>
                </a:solidFill>
                <a:latin typeface="Source Sans 3"/>
                <a:ea typeface="Source Sans 3"/>
                <a:cs typeface="Source Sans 3"/>
                <a:sym typeface="Source Sans 3"/>
              </a:rPr>
              <a:t>TONSPUR:</a:t>
            </a:r>
            <a:endParaRPr sz="1400" b="1" u="none"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Klassisches Projektmanagement, auch Wasserfall-Prinzip genannt, teilt sich in der Regel in fünf Phasen auf:</a:t>
            </a:r>
            <a:endParaRPr sz="1400" dirty="0">
              <a:solidFill>
                <a:schemeClr val="dk1"/>
              </a:solidFill>
              <a:latin typeface="Source Sans 3"/>
              <a:ea typeface="Source Sans 3"/>
              <a:cs typeface="Source Sans 3"/>
              <a:sym typeface="Source Sans 3"/>
            </a:endParaRPr>
          </a:p>
          <a:p>
            <a:pPr marL="914400" lvl="1" indent="-298450" algn="l" rtl="0">
              <a:spcBef>
                <a:spcPts val="0"/>
              </a:spcBef>
              <a:spcAft>
                <a:spcPts val="300"/>
              </a:spcAft>
              <a:buClr>
                <a:schemeClr val="dk1"/>
              </a:buClr>
              <a:buSzPts val="1100"/>
              <a:buChar char="○"/>
            </a:pPr>
            <a:r>
              <a:rPr lang="de" sz="1400" b="0" dirty="0">
                <a:solidFill>
                  <a:schemeClr val="dk1"/>
                </a:solidFill>
                <a:latin typeface="Source Sans 3"/>
                <a:ea typeface="Source Sans 3"/>
                <a:cs typeface="Source Sans 3"/>
                <a:sym typeface="Source Sans 3"/>
              </a:rPr>
              <a:t>Initialisierung: Definition von Projektzielen, -anforderungen, -risiken und -ergebnissen; Schaffung der Projektgrundlage.</a:t>
            </a:r>
            <a:endParaRPr sz="1400" b="0" dirty="0">
              <a:solidFill>
                <a:schemeClr val="dk1"/>
              </a:solidFill>
              <a:latin typeface="Source Sans 3"/>
              <a:ea typeface="Source Sans 3"/>
              <a:cs typeface="Source Sans 3"/>
              <a:sym typeface="Source Sans 3"/>
            </a:endParaRPr>
          </a:p>
          <a:p>
            <a:pPr marL="914400" lvl="1" indent="-298450" algn="l" rtl="0">
              <a:spcBef>
                <a:spcPts val="0"/>
              </a:spcBef>
              <a:spcAft>
                <a:spcPts val="300"/>
              </a:spcAft>
              <a:buClr>
                <a:schemeClr val="dk1"/>
              </a:buClr>
              <a:buSzPts val="1100"/>
              <a:buChar char="○"/>
            </a:pPr>
            <a:r>
              <a:rPr lang="de" sz="1400" b="0" dirty="0">
                <a:solidFill>
                  <a:schemeClr val="dk1"/>
                </a:solidFill>
                <a:latin typeface="Source Sans 3"/>
                <a:ea typeface="Source Sans 3"/>
                <a:cs typeface="Source Sans 3"/>
                <a:sym typeface="Source Sans 3"/>
              </a:rPr>
              <a:t>Planung: Ermittlung von Aktivitäten und erforderlichen Ressourcen; Festlegung des Projektbudgets und Erstellung eines detaillierten Plans; Zuweisung von Zuständigkeiten und Entwicklung von Risikomanagementstrategien; Verwendung eines Gantt-Diagramms zur Visualisierung von Aufgaben und Meilensteinen.</a:t>
            </a:r>
            <a:endParaRPr sz="1400" b="0" dirty="0">
              <a:solidFill>
                <a:schemeClr val="dk1"/>
              </a:solidFill>
              <a:latin typeface="Source Sans 3"/>
              <a:ea typeface="Source Sans 3"/>
              <a:cs typeface="Source Sans 3"/>
              <a:sym typeface="Source Sans 3"/>
            </a:endParaRPr>
          </a:p>
          <a:p>
            <a:pPr marL="914400" lvl="1" indent="-298450" algn="l" rtl="0">
              <a:spcBef>
                <a:spcPts val="0"/>
              </a:spcBef>
              <a:spcAft>
                <a:spcPts val="300"/>
              </a:spcAft>
              <a:buClr>
                <a:schemeClr val="dk1"/>
              </a:buClr>
              <a:buSzPts val="1100"/>
              <a:buChar char="○"/>
            </a:pPr>
            <a:r>
              <a:rPr lang="de" sz="1400" b="0" dirty="0">
                <a:solidFill>
                  <a:schemeClr val="dk1"/>
                </a:solidFill>
                <a:latin typeface="Source Sans 3"/>
                <a:ea typeface="Source Sans 3"/>
                <a:cs typeface="Source Sans 3"/>
                <a:sym typeface="Source Sans 3"/>
              </a:rPr>
              <a:t>Durchführung: Umsetzung des Projektplans; Überwachung der Qualität und Einhaltung des Zeitplans; die Projektleitung verfolgt den Fortschritt und beseitigt Hindernisse.</a:t>
            </a:r>
            <a:endParaRPr sz="1400" b="0" dirty="0">
              <a:solidFill>
                <a:schemeClr val="dk1"/>
              </a:solidFill>
              <a:latin typeface="Source Sans 3"/>
              <a:ea typeface="Source Sans 3"/>
              <a:cs typeface="Source Sans 3"/>
              <a:sym typeface="Source Sans 3"/>
            </a:endParaRPr>
          </a:p>
          <a:p>
            <a:pPr marL="914400" lvl="1" indent="-298450" algn="l" rtl="0">
              <a:spcBef>
                <a:spcPts val="0"/>
              </a:spcBef>
              <a:spcAft>
                <a:spcPts val="300"/>
              </a:spcAft>
              <a:buClr>
                <a:schemeClr val="dk1"/>
              </a:buClr>
              <a:buSzPts val="1100"/>
              <a:buChar char="○"/>
            </a:pPr>
            <a:r>
              <a:rPr lang="de" sz="1400" b="0" dirty="0">
                <a:solidFill>
                  <a:schemeClr val="dk1"/>
                </a:solidFill>
                <a:latin typeface="Source Sans 3"/>
                <a:ea typeface="Source Sans 3"/>
                <a:cs typeface="Source Sans 3"/>
                <a:sym typeface="Source Sans 3"/>
              </a:rPr>
              <a:t>Monitoring: Verfolgung von Umfang, Kosten und Qualität; Anpassung des Projektplans, falls erforderlich.</a:t>
            </a:r>
            <a:endParaRPr sz="1400" b="0" dirty="0">
              <a:solidFill>
                <a:schemeClr val="dk1"/>
              </a:solidFill>
              <a:latin typeface="Source Sans 3"/>
              <a:ea typeface="Source Sans 3"/>
              <a:cs typeface="Source Sans 3"/>
              <a:sym typeface="Source Sans 3"/>
            </a:endParaRPr>
          </a:p>
          <a:p>
            <a:pPr marL="914400" lvl="1" indent="-298450" algn="l" rtl="0">
              <a:spcBef>
                <a:spcPts val="0"/>
              </a:spcBef>
              <a:spcAft>
                <a:spcPts val="300"/>
              </a:spcAft>
              <a:buClr>
                <a:schemeClr val="dk1"/>
              </a:buClr>
              <a:buSzPts val="1100"/>
              <a:buChar char="○"/>
            </a:pPr>
            <a:r>
              <a:rPr lang="de" sz="1400" b="0" dirty="0">
                <a:solidFill>
                  <a:schemeClr val="dk1"/>
                </a:solidFill>
                <a:latin typeface="Source Sans 3"/>
                <a:ea typeface="Source Sans 3"/>
                <a:cs typeface="Source Sans 3"/>
                <a:sym typeface="Source Sans 3"/>
              </a:rPr>
              <a:t>Abschluss: Abschluss der Verträge und Erstellung des Abschlussberichts; Dokumentation der gewonnenen Erkenntnisse und künftigen Empfehlungen.</a:t>
            </a:r>
            <a:endParaRPr sz="1400" dirty="0">
              <a:solidFill>
                <a:schemeClr val="dk1"/>
              </a:solidFill>
              <a:latin typeface="Source Sans 3"/>
              <a:ea typeface="Source Sans 3"/>
              <a:cs typeface="Source Sans 3"/>
              <a:sym typeface="Source Sans 3"/>
            </a:endParaRPr>
          </a:p>
          <a:p>
            <a:pPr marL="0" lvl="0" indent="0" algn="l" rtl="0">
              <a:spcBef>
                <a:spcPts val="0"/>
              </a:spcBef>
              <a:spcAft>
                <a:spcPts val="300"/>
              </a:spcAft>
              <a:buClr>
                <a:schemeClr val="dk1"/>
              </a:buClr>
              <a:buSzPts val="1100"/>
              <a:buFont typeface="Source Sans 3"/>
              <a:buNone/>
            </a:pPr>
            <a:endParaRPr sz="1400" dirty="0">
              <a:solidFill>
                <a:schemeClr val="dk1"/>
              </a:solidFill>
              <a:latin typeface="Source Sans 3"/>
              <a:ea typeface="Source Sans 3"/>
              <a:cs typeface="Source Sans 3"/>
              <a:sym typeface="Source Sans 3"/>
            </a:endParaRPr>
          </a:p>
          <a:p>
            <a:pPr marL="0" lvl="0" indent="0" algn="l" rtl="0">
              <a:spcBef>
                <a:spcPts val="800"/>
              </a:spcBef>
              <a:spcAft>
                <a:spcPts val="200"/>
              </a:spcAft>
              <a:buClr>
                <a:schemeClr val="dk1"/>
              </a:buClr>
              <a:buSzPts val="1100"/>
              <a:buFont typeface="Source Sans 3"/>
              <a:buNone/>
            </a:pPr>
            <a:r>
              <a:rPr lang="de" sz="1400" b="1" u="none" dirty="0">
                <a:solidFill>
                  <a:schemeClr val="dk1"/>
                </a:solidFill>
                <a:latin typeface="Source Sans 3"/>
                <a:ea typeface="Source Sans 3"/>
                <a:cs typeface="Source Sans 3"/>
                <a:sym typeface="Source Sans 3"/>
              </a:rPr>
              <a:t>WEITERFÜHRENDE INFORMATIONEN:</a:t>
            </a:r>
            <a:endParaRPr sz="1400" b="1" u="none" dirty="0">
              <a:solidFill>
                <a:schemeClr val="dk1"/>
              </a:solidFill>
              <a:latin typeface="Source Sans 3"/>
              <a:ea typeface="Source Sans 3"/>
              <a:cs typeface="Source Sans 3"/>
              <a:sym typeface="Source Sans 3"/>
            </a:endParaRPr>
          </a:p>
          <a:p>
            <a:pPr marL="0" lvl="0" indent="0" algn="l" rtl="0">
              <a:spcBef>
                <a:spcPts val="0"/>
              </a:spcBef>
              <a:spcAft>
                <a:spcPts val="300"/>
              </a:spcAft>
              <a:buClr>
                <a:schemeClr val="dk1"/>
              </a:buClr>
              <a:buSzPts val="1100"/>
              <a:buFont typeface="Source Sans 3"/>
              <a:buNone/>
            </a:pPr>
            <a:r>
              <a:rPr lang="de" sz="1400" dirty="0" err="1">
                <a:solidFill>
                  <a:schemeClr val="dk1"/>
                </a:solidFill>
                <a:latin typeface="Source Sans 3"/>
                <a:ea typeface="Source Sans 3"/>
                <a:cs typeface="Source Sans 3"/>
                <a:sym typeface="Source Sans 3"/>
              </a:rPr>
              <a:t>Gurnov</a:t>
            </a:r>
            <a:r>
              <a:rPr lang="de" sz="1400" dirty="0">
                <a:solidFill>
                  <a:schemeClr val="dk1"/>
                </a:solidFill>
                <a:latin typeface="Source Sans 3"/>
                <a:ea typeface="Source Sans 3"/>
                <a:cs typeface="Source Sans 3"/>
                <a:sym typeface="Source Sans 3"/>
              </a:rPr>
              <a:t>, A. &amp; </a:t>
            </a:r>
            <a:r>
              <a:rPr lang="de" sz="1400" dirty="0" err="1">
                <a:solidFill>
                  <a:schemeClr val="dk1"/>
                </a:solidFill>
                <a:latin typeface="Source Sans 3"/>
                <a:ea typeface="Source Sans 3"/>
                <a:cs typeface="Source Sans 3"/>
                <a:sym typeface="Source Sans 3"/>
              </a:rPr>
              <a:t>Wrike</a:t>
            </a:r>
            <a:r>
              <a:rPr lang="de" sz="1400" dirty="0">
                <a:solidFill>
                  <a:schemeClr val="dk1"/>
                </a:solidFill>
                <a:latin typeface="Source Sans 3"/>
                <a:ea typeface="Source Sans 3"/>
                <a:cs typeface="Source Sans 3"/>
                <a:sym typeface="Source Sans 3"/>
              </a:rPr>
              <a:t> (2022): Einführung in den Projektlebenszyklus | Projektmanagement-Guide. </a:t>
            </a:r>
            <a:r>
              <a:rPr lang="de" sz="1400" dirty="0" err="1">
                <a:solidFill>
                  <a:schemeClr val="dk1"/>
                </a:solidFill>
                <a:latin typeface="Source Sans 3"/>
                <a:ea typeface="Source Sans 3"/>
                <a:cs typeface="Source Sans 3"/>
                <a:sym typeface="Source Sans 3"/>
              </a:rPr>
              <a:t>Wrike</a:t>
            </a:r>
            <a:r>
              <a:rPr lang="de" sz="1400" dirty="0">
                <a:solidFill>
                  <a:schemeClr val="dk1"/>
                </a:solidFill>
                <a:latin typeface="Source Sans 3"/>
                <a:ea typeface="Source Sans 3"/>
                <a:cs typeface="Source Sans 3"/>
                <a:sym typeface="Source Sans 3"/>
              </a:rPr>
              <a:t>. https://</a:t>
            </a:r>
            <a:r>
              <a:rPr lang="de" sz="1400" dirty="0" err="1">
                <a:solidFill>
                  <a:schemeClr val="dk1"/>
                </a:solidFill>
                <a:latin typeface="Source Sans 3"/>
                <a:ea typeface="Source Sans 3"/>
                <a:cs typeface="Source Sans 3"/>
                <a:sym typeface="Source Sans 3"/>
              </a:rPr>
              <a:t>www.wrike.com</a:t>
            </a:r>
            <a:r>
              <a:rPr lang="de" sz="1400" dirty="0">
                <a:solidFill>
                  <a:schemeClr val="dk1"/>
                </a:solidFill>
                <a:latin typeface="Source Sans 3"/>
                <a:ea typeface="Source Sans 3"/>
                <a:cs typeface="Source Sans 3"/>
                <a:sym typeface="Source Sans 3"/>
              </a:rPr>
              <a:t>/de/</a:t>
            </a:r>
            <a:r>
              <a:rPr lang="de" sz="1400" dirty="0" err="1">
                <a:solidFill>
                  <a:schemeClr val="dk1"/>
                </a:solidFill>
                <a:latin typeface="Source Sans 3"/>
                <a:ea typeface="Source Sans 3"/>
                <a:cs typeface="Source Sans 3"/>
                <a:sym typeface="Source Sans 3"/>
              </a:rPr>
              <a:t>project</a:t>
            </a:r>
            <a:r>
              <a:rPr lang="de" sz="1400" dirty="0">
                <a:solidFill>
                  <a:schemeClr val="dk1"/>
                </a:solidFill>
                <a:latin typeface="Source Sans 3"/>
                <a:ea typeface="Source Sans 3"/>
                <a:cs typeface="Source Sans 3"/>
                <a:sym typeface="Source Sans 3"/>
              </a:rPr>
              <a:t>-management-</a:t>
            </a:r>
            <a:r>
              <a:rPr lang="de" sz="1400" dirty="0" err="1">
                <a:solidFill>
                  <a:schemeClr val="dk1"/>
                </a:solidFill>
                <a:latin typeface="Source Sans 3"/>
                <a:ea typeface="Source Sans 3"/>
                <a:cs typeface="Source Sans 3"/>
                <a:sym typeface="Source Sans 3"/>
              </a:rPr>
              <a:t>guide</a:t>
            </a:r>
            <a:r>
              <a:rPr lang="de" sz="1400" dirty="0">
                <a:solidFill>
                  <a:schemeClr val="dk1"/>
                </a:solidFill>
                <a:latin typeface="Source Sans 3"/>
                <a:ea typeface="Source Sans 3"/>
                <a:cs typeface="Source Sans 3"/>
                <a:sym typeface="Source Sans 3"/>
              </a:rPr>
              <a:t>/der-</a:t>
            </a:r>
            <a:r>
              <a:rPr lang="de" sz="1400" dirty="0" err="1">
                <a:solidFill>
                  <a:schemeClr val="dk1"/>
                </a:solidFill>
                <a:latin typeface="Source Sans 3"/>
                <a:ea typeface="Source Sans 3"/>
                <a:cs typeface="Source Sans 3"/>
                <a:sym typeface="Source Sans 3"/>
              </a:rPr>
              <a:t>projektlebenszyklus</a:t>
            </a:r>
            <a:r>
              <a:rPr lang="de" sz="1400" dirty="0">
                <a:solidFill>
                  <a:schemeClr val="dk1"/>
                </a:solidFill>
                <a:latin typeface="Source Sans 3"/>
                <a:ea typeface="Source Sans 3"/>
                <a:cs typeface="Source Sans 3"/>
                <a:sym typeface="Source Sans 3"/>
              </a:rPr>
              <a:t>/#abschluss-des-projekts</a:t>
            </a:r>
            <a:endParaRPr sz="1400" dirty="0">
              <a:latin typeface="Source Sans 3"/>
              <a:ea typeface="Source Sans 3"/>
              <a:cs typeface="Source Sans 3"/>
              <a:sym typeface="Source Sans 3"/>
            </a:endParaRPr>
          </a:p>
          <a:p>
            <a:pPr marL="0" lvl="0" indent="0" algn="l" rtl="0">
              <a:spcBef>
                <a:spcPts val="0"/>
              </a:spcBef>
              <a:spcAft>
                <a:spcPts val="300"/>
              </a:spcAft>
              <a:buClr>
                <a:schemeClr val="dk1"/>
              </a:buClr>
              <a:buSzPts val="1100"/>
              <a:buFont typeface="Source Sans 3"/>
              <a:buNone/>
            </a:pPr>
            <a:r>
              <a:rPr lang="de" sz="1400" dirty="0" err="1">
                <a:latin typeface="Source Sans 3"/>
                <a:ea typeface="Source Sans 3"/>
                <a:cs typeface="Source Sans 3"/>
                <a:sym typeface="Source Sans 3"/>
              </a:rPr>
              <a:t>Doßmann</a:t>
            </a:r>
            <a:r>
              <a:rPr lang="de" sz="1400" dirty="0">
                <a:latin typeface="Source Sans 3"/>
                <a:ea typeface="Source Sans 3"/>
                <a:cs typeface="Source Sans 3"/>
                <a:sym typeface="Source Sans 3"/>
              </a:rPr>
              <a:t>, S. (2025): Projektmanagement-Methoden: klassisch, agil und hybrid. </a:t>
            </a:r>
            <a:r>
              <a:rPr lang="de" sz="1400" dirty="0" err="1">
                <a:latin typeface="Source Sans 3"/>
                <a:ea typeface="Source Sans 3"/>
                <a:cs typeface="Source Sans 3"/>
                <a:sym typeface="Source Sans 3"/>
              </a:rPr>
              <a:t>monday.com</a:t>
            </a:r>
            <a:r>
              <a:rPr lang="de" sz="1400" dirty="0">
                <a:latin typeface="Source Sans 3"/>
                <a:ea typeface="Source Sans 3"/>
                <a:cs typeface="Source Sans 3"/>
                <a:sym typeface="Source Sans 3"/>
              </a:rPr>
              <a:t> Blog. https://</a:t>
            </a:r>
            <a:r>
              <a:rPr lang="de" sz="1400" dirty="0" err="1">
                <a:latin typeface="Source Sans 3"/>
                <a:ea typeface="Source Sans 3"/>
                <a:cs typeface="Source Sans 3"/>
                <a:sym typeface="Source Sans 3"/>
              </a:rPr>
              <a:t>monday.com</a:t>
            </a:r>
            <a:r>
              <a:rPr lang="de" sz="1400" dirty="0">
                <a:latin typeface="Source Sans 3"/>
                <a:ea typeface="Source Sans 3"/>
                <a:cs typeface="Source Sans 3"/>
                <a:sym typeface="Source Sans 3"/>
              </a:rPr>
              <a:t>/</a:t>
            </a:r>
            <a:r>
              <a:rPr lang="de" sz="1400" dirty="0" err="1">
                <a:latin typeface="Source Sans 3"/>
                <a:ea typeface="Source Sans 3"/>
                <a:cs typeface="Source Sans 3"/>
                <a:sym typeface="Source Sans 3"/>
              </a:rPr>
              <a:t>blog</a:t>
            </a:r>
            <a:r>
              <a:rPr lang="de" sz="1400" dirty="0">
                <a:latin typeface="Source Sans 3"/>
                <a:ea typeface="Source Sans 3"/>
                <a:cs typeface="Source Sans 3"/>
                <a:sym typeface="Source Sans 3"/>
              </a:rPr>
              <a:t>/de/</a:t>
            </a:r>
            <a:r>
              <a:rPr lang="de" sz="1400" dirty="0" err="1">
                <a:latin typeface="Source Sans 3"/>
                <a:ea typeface="Source Sans 3"/>
                <a:cs typeface="Source Sans 3"/>
                <a:sym typeface="Source Sans 3"/>
              </a:rPr>
              <a:t>projektmanagement</a:t>
            </a:r>
            <a:r>
              <a:rPr lang="de" sz="1400" dirty="0">
                <a:latin typeface="Source Sans 3"/>
                <a:ea typeface="Source Sans 3"/>
                <a:cs typeface="Source Sans 3"/>
                <a:sym typeface="Source Sans 3"/>
              </a:rPr>
              <a:t>/projektmanagement-methoden/</a:t>
            </a:r>
            <a:endParaRPr sz="1400" dirty="0">
              <a:latin typeface="Source Sans 3"/>
              <a:ea typeface="Source Sans 3"/>
              <a:cs typeface="Source Sans 3"/>
              <a:sym typeface="Source Sans 3"/>
            </a:endParaRPr>
          </a:p>
          <a:p>
            <a:pPr marL="0" lvl="0" indent="0" algn="l" rtl="0">
              <a:spcBef>
                <a:spcPts val="0"/>
              </a:spcBef>
              <a:spcAft>
                <a:spcPts val="300"/>
              </a:spcAft>
              <a:buClr>
                <a:schemeClr val="dk1"/>
              </a:buClr>
              <a:buSzPts val="1100"/>
              <a:buFont typeface="Source Sans 3"/>
              <a:buNone/>
            </a:pPr>
            <a:endParaRPr sz="1400" dirty="0">
              <a:latin typeface="Source Sans 3"/>
              <a:ea typeface="Source Sans 3"/>
              <a:cs typeface="Source Sans 3"/>
              <a:sym typeface="Source Sans 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1f92344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71f92344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200"/>
              </a:spcAft>
              <a:buClr>
                <a:schemeClr val="dk1"/>
              </a:buClr>
              <a:buSzPts val="1100"/>
              <a:buFont typeface="Source Sans 3"/>
              <a:buNone/>
            </a:pPr>
            <a:r>
              <a:rPr lang="de-DE" sz="1400" b="1" u="none" noProof="1">
                <a:solidFill>
                  <a:schemeClr val="dk1"/>
                </a:solidFill>
                <a:latin typeface="Source Sans 3"/>
                <a:ea typeface="Source Sans 3"/>
                <a:cs typeface="Source Sans 3"/>
                <a:sym typeface="Source Sans 3"/>
              </a:rPr>
              <a:t>TONSPUR:</a:t>
            </a:r>
          </a:p>
          <a:p>
            <a:pPr marL="285750" lvl="0" indent="-285750" algn="l" rtl="0">
              <a:spcBef>
                <a:spcPts val="0"/>
              </a:spcBef>
              <a:spcAft>
                <a:spcPts val="300"/>
              </a:spcAft>
              <a:buClr>
                <a:schemeClr val="dk1"/>
              </a:buClr>
              <a:buSzPts val="1100"/>
            </a:pPr>
            <a:r>
              <a:rPr lang="de-DE" sz="1400" noProof="1">
                <a:latin typeface="Source Sans 3"/>
                <a:ea typeface="Source Sans 3"/>
                <a:cs typeface="Source Sans 3"/>
                <a:sym typeface="Source Sans 3"/>
              </a:rPr>
              <a:t>Das Junge Forum ist eine halbtägige Konferenz zum Thema Wissenschaftskommunikation für junge Wissenschaftskommunikator*innen, die jeweils als Pre-Conference-Workshop im Rahmen des Forums Wissenschaftskommunikation stattfindet.</a:t>
            </a:r>
            <a:endParaRPr lang="de-DE" sz="1400" noProof="1">
              <a:solidFill>
                <a:schemeClr val="dk1"/>
              </a:solidFill>
              <a:latin typeface="Source Sans 3"/>
              <a:ea typeface="Source Sans 3"/>
              <a:cs typeface="Source Sans 3"/>
              <a:sym typeface="Source Sans 3"/>
            </a:endParaRPr>
          </a:p>
          <a:p>
            <a:pPr marL="285750" lvl="0" indent="-285750" algn="l" rtl="0">
              <a:spcBef>
                <a:spcPts val="0"/>
              </a:spcBef>
              <a:spcAft>
                <a:spcPts val="300"/>
              </a:spcAft>
              <a:buClr>
                <a:schemeClr val="dk1"/>
              </a:buClr>
              <a:buSzPts val="1100"/>
            </a:pPr>
            <a:r>
              <a:rPr lang="de-DE" sz="1400" noProof="1">
                <a:solidFill>
                  <a:schemeClr val="dk1"/>
                </a:solidFill>
                <a:latin typeface="Source Sans 3"/>
                <a:ea typeface="Source Sans 3"/>
                <a:cs typeface="Source Sans 3"/>
                <a:sym typeface="Source Sans 3"/>
              </a:rPr>
              <a:t>Als einmal im Jahr stattfindende, halbtägige Veranstaltung bietet sich im Fall des Jungen Forums ein Vorgehen im Rahmen des klassischen Projektmanagements an, insbesondere mit Blick auf die zu erzielenden Meilensteine.</a:t>
            </a:r>
          </a:p>
          <a:p>
            <a:pPr marL="457200" lvl="0" indent="0" algn="l" rtl="0">
              <a:spcBef>
                <a:spcPts val="800"/>
              </a:spcBef>
              <a:spcAft>
                <a:spcPts val="200"/>
              </a:spcAft>
              <a:buNone/>
            </a:pPr>
            <a:endParaRPr lang="de-DE" sz="1400" b="0" noProof="1">
              <a:solidFill>
                <a:schemeClr val="dk1"/>
              </a:solidFill>
              <a:latin typeface="Source Sans 3"/>
              <a:ea typeface="Source Sans 3"/>
              <a:cs typeface="Source Sans 3"/>
              <a:sym typeface="Source Sans 3"/>
            </a:endParaRPr>
          </a:p>
          <a:p>
            <a:pPr marL="0" lvl="0" indent="0" algn="l" rtl="0">
              <a:spcBef>
                <a:spcPts val="800"/>
              </a:spcBef>
              <a:spcAft>
                <a:spcPts val="200"/>
              </a:spcAft>
              <a:buNone/>
            </a:pPr>
            <a:r>
              <a:rPr lang="de-DE" sz="1400" b="1" noProof="1">
                <a:latin typeface="Source Sans 3"/>
                <a:ea typeface="Source Sans 3"/>
                <a:cs typeface="Source Sans 3"/>
                <a:sym typeface="Source Sans 3"/>
              </a:rPr>
              <a:t>WEITERFÜHRENDE INFORMATIONEN:</a:t>
            </a:r>
            <a:endParaRPr lang="de-DE" sz="1400" b="1" noProof="1">
              <a:solidFill>
                <a:schemeClr val="dk1"/>
              </a:solidFill>
              <a:latin typeface="Source Sans 3"/>
              <a:ea typeface="Source Sans 3"/>
              <a:cs typeface="Source Sans 3"/>
              <a:sym typeface="Source Sans 3"/>
            </a:endParaRPr>
          </a:p>
          <a:p>
            <a:pPr marL="0" lvl="0" indent="0" algn="l" rtl="0">
              <a:spcBef>
                <a:spcPts val="0"/>
              </a:spcBef>
              <a:spcAft>
                <a:spcPts val="300"/>
              </a:spcAft>
              <a:buClr>
                <a:schemeClr val="dk1"/>
              </a:buClr>
              <a:buSzPts val="1100"/>
              <a:buFont typeface="Source Sans 3"/>
              <a:buNone/>
            </a:pPr>
            <a:r>
              <a:rPr lang="de-DE" sz="1400" u="none" noProof="1">
                <a:solidFill>
                  <a:schemeClr val="dk1"/>
                </a:solidFill>
                <a:latin typeface="Source Sans 3"/>
                <a:ea typeface="Source Sans 3"/>
                <a:cs typeface="Source Sans 3"/>
                <a:sym typeface="Source Sans 3"/>
              </a:rPr>
              <a:t>https://wissenschaft-im-dialog.de/forum-wissenschaftskommunikation/junges-forum/</a:t>
            </a:r>
          </a:p>
          <a:p>
            <a:pPr marL="457200" lvl="0" indent="-298450" algn="l" rtl="0">
              <a:spcBef>
                <a:spcPts val="0"/>
              </a:spcBef>
              <a:spcAft>
                <a:spcPts val="300"/>
              </a:spcAft>
              <a:buClr>
                <a:schemeClr val="dk1"/>
              </a:buClr>
              <a:buSzPts val="1100"/>
              <a:buChar char="●"/>
            </a:pPr>
            <a:endParaRPr sz="1400" dirty="0">
              <a:latin typeface="Source Sans 3"/>
              <a:ea typeface="Source Sans 3"/>
              <a:cs typeface="Source Sans 3"/>
              <a:sym typeface="Source Sans 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7fb39a29ab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7fb39a29ab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200"/>
              </a:spcAft>
              <a:buNone/>
            </a:pPr>
            <a:r>
              <a:rPr lang="de" sz="1400" b="1" u="none" dirty="0">
                <a:solidFill>
                  <a:schemeClr val="dk1"/>
                </a:solidFill>
                <a:latin typeface="Source Sans 3"/>
                <a:ea typeface="Source Sans 3"/>
                <a:cs typeface="Source Sans 3"/>
                <a:sym typeface="Source Sans 3"/>
              </a:rPr>
              <a:t>TONSPUR:</a:t>
            </a:r>
            <a:endParaRPr sz="1400" b="1" u="none"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Agiles Projektmanagement unterscheidet sich im Modus Operandi vom klassischen Projektmanagement:</a:t>
            </a:r>
            <a:endParaRPr sz="1400" dirty="0">
              <a:solidFill>
                <a:schemeClr val="dk1"/>
              </a:solidFill>
              <a:latin typeface="Source Sans 3"/>
              <a:ea typeface="Source Sans 3"/>
              <a:cs typeface="Source Sans 3"/>
              <a:sym typeface="Source Sans 3"/>
            </a:endParaRPr>
          </a:p>
          <a:p>
            <a:pPr marL="914400" lvl="1"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Statt von vornherein das gesamte Projekt zu planen, startet man mit einem Test, der immer wieder evaluiert und </a:t>
            </a:r>
            <a:r>
              <a:rPr lang="de" sz="1400" dirty="0" err="1">
                <a:solidFill>
                  <a:schemeClr val="dk1"/>
                </a:solidFill>
                <a:latin typeface="Source Sans 3"/>
                <a:ea typeface="Source Sans 3"/>
                <a:cs typeface="Source Sans 3"/>
                <a:sym typeface="Source Sans 3"/>
              </a:rPr>
              <a:t>rekonzipiert</a:t>
            </a:r>
            <a:r>
              <a:rPr lang="de" sz="1400" dirty="0">
                <a:solidFill>
                  <a:schemeClr val="dk1"/>
                </a:solidFill>
                <a:latin typeface="Source Sans 3"/>
                <a:ea typeface="Source Sans 3"/>
                <a:cs typeface="Source Sans 3"/>
                <a:sym typeface="Source Sans 3"/>
              </a:rPr>
              <a:t> wird.</a:t>
            </a:r>
            <a:endParaRPr sz="1400" dirty="0">
              <a:solidFill>
                <a:schemeClr val="dk1"/>
              </a:solidFill>
              <a:latin typeface="Source Sans 3"/>
              <a:ea typeface="Source Sans 3"/>
              <a:cs typeface="Source Sans 3"/>
              <a:sym typeface="Source Sans 3"/>
            </a:endParaRPr>
          </a:p>
          <a:p>
            <a:pPr marL="914400" lvl="1"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Die einzelnen Phasen laufen in Sprints bzw. Schleifen ab und ermöglichen so eine dynamische Projektgestaltung, die auf einer stetigen Anpassung an äußere Gegebenheiten und Anforderungen beruht.</a:t>
            </a:r>
            <a:endParaRPr sz="1400"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Agiles Projektmanagement als Methode stammt aus der Softwareentwicklung, ist in abgewandelter Form aber auch auf die Durchführung von Kommunikationsformaten anwendbar.</a:t>
            </a:r>
            <a:endParaRPr sz="1400" dirty="0">
              <a:solidFill>
                <a:schemeClr val="dk1"/>
              </a:solidFill>
              <a:latin typeface="Source Sans 3"/>
              <a:ea typeface="Source Sans 3"/>
              <a:cs typeface="Source Sans 3"/>
              <a:sym typeface="Source Sans 3"/>
            </a:endParaRPr>
          </a:p>
          <a:p>
            <a:pPr marL="0" lvl="0" indent="0" algn="l" rtl="0">
              <a:spcBef>
                <a:spcPts val="0"/>
              </a:spcBef>
              <a:spcAft>
                <a:spcPts val="300"/>
              </a:spcAft>
              <a:buNone/>
            </a:pPr>
            <a:endParaRPr sz="1400" dirty="0">
              <a:latin typeface="Source Sans 3"/>
              <a:ea typeface="Source Sans 3"/>
              <a:cs typeface="Source Sans 3"/>
              <a:sym typeface="Source Sans 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7fb39a29ab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7fb39a29ab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200"/>
              </a:spcAft>
              <a:buNone/>
            </a:pPr>
            <a:r>
              <a:rPr lang="de" sz="1400" b="1" u="none" dirty="0">
                <a:solidFill>
                  <a:schemeClr val="dk1"/>
                </a:solidFill>
                <a:latin typeface="Source Sans 3"/>
                <a:ea typeface="Source Sans 3"/>
                <a:cs typeface="Source Sans 3"/>
                <a:sym typeface="Source Sans 3"/>
              </a:rPr>
              <a:t>TONSPUR:</a:t>
            </a:r>
            <a:endParaRPr sz="1400" b="1" u="none" dirty="0">
              <a:latin typeface="Source Sans 3"/>
              <a:ea typeface="Source Sans 3"/>
              <a:cs typeface="Source Sans 3"/>
              <a:sym typeface="Source Sans 3"/>
            </a:endParaRPr>
          </a:p>
          <a:p>
            <a:pPr marL="457200" lvl="0" indent="-298450" algn="l" rtl="0">
              <a:spcBef>
                <a:spcPts val="0"/>
              </a:spcBef>
              <a:spcAft>
                <a:spcPts val="300"/>
              </a:spcAft>
              <a:buSzPts val="1100"/>
              <a:buChar char="●"/>
            </a:pPr>
            <a:r>
              <a:rPr lang="de" sz="1400" dirty="0">
                <a:solidFill>
                  <a:schemeClr val="dk1"/>
                </a:solidFill>
                <a:latin typeface="Source Sans 3"/>
                <a:ea typeface="Source Sans 3"/>
                <a:cs typeface="Source Sans 3"/>
                <a:sym typeface="Source Sans 3"/>
              </a:rPr>
              <a:t>Beispiel: Einen Social-Media-Kanal redaktionell betreuen</a:t>
            </a:r>
            <a:endParaRPr sz="1400" dirty="0">
              <a:solidFill>
                <a:schemeClr val="dk1"/>
              </a:solidFill>
              <a:latin typeface="Source Sans 3"/>
              <a:ea typeface="Source Sans 3"/>
              <a:cs typeface="Source Sans 3"/>
              <a:sym typeface="Source Sans 3"/>
            </a:endParaRPr>
          </a:p>
          <a:p>
            <a:pPr marL="457200" lvl="0" indent="-298450" algn="l" rtl="0">
              <a:spcBef>
                <a:spcPts val="0"/>
              </a:spcBef>
              <a:spcAft>
                <a:spcPts val="300"/>
              </a:spcAft>
              <a:buClr>
                <a:schemeClr val="dk1"/>
              </a:buClr>
              <a:buSzPts val="1100"/>
              <a:buChar char="●"/>
            </a:pPr>
            <a:r>
              <a:rPr lang="de" sz="1400" dirty="0">
                <a:solidFill>
                  <a:schemeClr val="dk1"/>
                </a:solidFill>
                <a:latin typeface="Source Sans 3"/>
                <a:ea typeface="Source Sans 3"/>
                <a:cs typeface="Source Sans 3"/>
                <a:sym typeface="Source Sans 3"/>
              </a:rPr>
              <a:t>Man startet mit wenigen Posts und entwickelt in fortlaufenden Sprints (hier: Runde 1) neue Inhalte, basierend unter anderem auf dem Feedback der Follower*innen, den Klickzahlen, etc.</a:t>
            </a:r>
            <a:endParaRPr sz="1400" dirty="0">
              <a:solidFill>
                <a:schemeClr val="dk1"/>
              </a:solidFill>
              <a:latin typeface="Source Sans 3"/>
              <a:ea typeface="Source Sans 3"/>
              <a:cs typeface="Source Sans 3"/>
              <a:sym typeface="Source Sans 3"/>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odultitel" type="title">
  <p:cSld name="TITLE">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l="-134" t="27886" r="25707" b="44206"/>
          <a:stretch/>
        </p:blipFill>
        <p:spPr>
          <a:xfrm>
            <a:off x="252050" y="841300"/>
            <a:ext cx="8640000" cy="4320000"/>
          </a:xfrm>
          <a:prstGeom prst="rect">
            <a:avLst/>
          </a:prstGeom>
          <a:noFill/>
          <a:ln>
            <a:noFill/>
          </a:ln>
        </p:spPr>
      </p:pic>
      <p:sp>
        <p:nvSpPr>
          <p:cNvPr id="15" name="Google Shape;15;p2"/>
          <p:cNvSpPr/>
          <p:nvPr/>
        </p:nvSpPr>
        <p:spPr>
          <a:xfrm>
            <a:off x="972000" y="2571750"/>
            <a:ext cx="5758800" cy="1800000"/>
          </a:xfrm>
          <a:prstGeom prst="rect">
            <a:avLst/>
          </a:prstGeom>
          <a:solidFill>
            <a:schemeClr val="lt1"/>
          </a:solidFill>
          <a:ln w="9525"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 name="Google Shape;16;p2"/>
          <p:cNvSpPr/>
          <p:nvPr/>
        </p:nvSpPr>
        <p:spPr>
          <a:xfrm>
            <a:off x="252000" y="841300"/>
            <a:ext cx="8640000" cy="1800000"/>
          </a:xfrm>
          <a:prstGeom prst="rect">
            <a:avLst/>
          </a:prstGeom>
          <a:gradFill>
            <a:gsLst>
              <a:gs pos="0">
                <a:schemeClr val="lt2"/>
              </a:gs>
              <a:gs pos="100000">
                <a:srgbClr val="EEEEEE">
                  <a:alpha val="0"/>
                </a:srgbClr>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 name="Google Shape;17;p2"/>
          <p:cNvSpPr txBox="1">
            <a:spLocks noGrp="1"/>
          </p:cNvSpPr>
          <p:nvPr>
            <p:ph type="ctrTitle"/>
          </p:nvPr>
        </p:nvSpPr>
        <p:spPr>
          <a:xfrm>
            <a:off x="1077335" y="2704500"/>
            <a:ext cx="3433200" cy="635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2000"/>
              <a:buNone/>
              <a:defRPr/>
            </a:lvl1pPr>
            <a:lvl2pPr lvl="1" algn="ctr" rtl="0">
              <a:lnSpc>
                <a:spcPct val="100000"/>
              </a:lnSpc>
              <a:spcBef>
                <a:spcPts val="0"/>
              </a:spcBef>
              <a:spcAft>
                <a:spcPts val="0"/>
              </a:spcAft>
              <a:buSzPts val="5300"/>
              <a:buNone/>
              <a:defRPr sz="5300"/>
            </a:lvl2pPr>
            <a:lvl3pPr lvl="2" algn="ctr" rtl="0">
              <a:lnSpc>
                <a:spcPct val="100000"/>
              </a:lnSpc>
              <a:spcBef>
                <a:spcPts val="0"/>
              </a:spcBef>
              <a:spcAft>
                <a:spcPts val="0"/>
              </a:spcAft>
              <a:buSzPts val="5300"/>
              <a:buNone/>
              <a:defRPr sz="5300"/>
            </a:lvl3pPr>
            <a:lvl4pPr lvl="3" algn="ctr" rtl="0">
              <a:lnSpc>
                <a:spcPct val="100000"/>
              </a:lnSpc>
              <a:spcBef>
                <a:spcPts val="0"/>
              </a:spcBef>
              <a:spcAft>
                <a:spcPts val="0"/>
              </a:spcAft>
              <a:buSzPts val="5300"/>
              <a:buNone/>
              <a:defRPr sz="5300"/>
            </a:lvl4pPr>
            <a:lvl5pPr lvl="4" algn="ctr" rtl="0">
              <a:lnSpc>
                <a:spcPct val="100000"/>
              </a:lnSpc>
              <a:spcBef>
                <a:spcPts val="0"/>
              </a:spcBef>
              <a:spcAft>
                <a:spcPts val="0"/>
              </a:spcAft>
              <a:buSzPts val="5300"/>
              <a:buNone/>
              <a:defRPr sz="5300"/>
            </a:lvl5pPr>
            <a:lvl6pPr lvl="5" algn="ctr" rtl="0">
              <a:lnSpc>
                <a:spcPct val="100000"/>
              </a:lnSpc>
              <a:spcBef>
                <a:spcPts val="0"/>
              </a:spcBef>
              <a:spcAft>
                <a:spcPts val="0"/>
              </a:spcAft>
              <a:buSzPts val="5300"/>
              <a:buNone/>
              <a:defRPr sz="5300"/>
            </a:lvl6pPr>
            <a:lvl7pPr lvl="6" algn="ctr" rtl="0">
              <a:lnSpc>
                <a:spcPct val="100000"/>
              </a:lnSpc>
              <a:spcBef>
                <a:spcPts val="0"/>
              </a:spcBef>
              <a:spcAft>
                <a:spcPts val="0"/>
              </a:spcAft>
              <a:buSzPts val="5300"/>
              <a:buNone/>
              <a:defRPr sz="5300"/>
            </a:lvl7pPr>
            <a:lvl8pPr lvl="7" algn="ctr" rtl="0">
              <a:lnSpc>
                <a:spcPct val="100000"/>
              </a:lnSpc>
              <a:spcBef>
                <a:spcPts val="0"/>
              </a:spcBef>
              <a:spcAft>
                <a:spcPts val="0"/>
              </a:spcAft>
              <a:buSzPts val="5300"/>
              <a:buNone/>
              <a:defRPr sz="5300"/>
            </a:lvl8pPr>
            <a:lvl9pPr lvl="8" algn="ctr" rtl="0">
              <a:lnSpc>
                <a:spcPct val="100000"/>
              </a:lnSpc>
              <a:spcBef>
                <a:spcPts val="0"/>
              </a:spcBef>
              <a:spcAft>
                <a:spcPts val="0"/>
              </a:spcAft>
              <a:buSzPts val="5300"/>
              <a:buNone/>
              <a:defRPr sz="5300"/>
            </a:lvl9pPr>
          </a:lstStyle>
          <a:p>
            <a:endParaRPr/>
          </a:p>
        </p:txBody>
      </p:sp>
      <p:sp>
        <p:nvSpPr>
          <p:cNvPr id="18" name="Google Shape;18;p2"/>
          <p:cNvSpPr txBox="1">
            <a:spLocks noGrp="1"/>
          </p:cNvSpPr>
          <p:nvPr>
            <p:ph type="subTitle" idx="1"/>
          </p:nvPr>
        </p:nvSpPr>
        <p:spPr>
          <a:xfrm>
            <a:off x="1077335" y="3609600"/>
            <a:ext cx="5359500" cy="635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chemeClr val="dk1"/>
              </a:buClr>
              <a:buSzPts val="1600"/>
              <a:buFont typeface="Source Sans 3"/>
              <a:buNone/>
              <a:defRPr sz="1600">
                <a:solidFill>
                  <a:schemeClr val="dk1"/>
                </a:solidFill>
                <a:latin typeface="Source Sans 3"/>
                <a:ea typeface="Source Sans 3"/>
                <a:cs typeface="Source Sans 3"/>
                <a:sym typeface="Source Sans 3"/>
              </a:defRPr>
            </a:lvl1pPr>
            <a:lvl2pPr lvl="1" algn="ctr" rtl="0">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2pPr>
            <a:lvl3pPr lvl="2" algn="ctr" rtl="0">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3pPr>
            <a:lvl4pPr lvl="3" algn="ctr" rtl="0">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4pPr>
            <a:lvl5pPr lvl="4" algn="ctr" rtl="0">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5pPr>
            <a:lvl6pPr lvl="5" algn="ctr" rtl="0">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6pPr>
            <a:lvl7pPr lvl="6" algn="ctr" rtl="0">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7pPr>
            <a:lvl8pPr lvl="7" algn="ctr" rtl="0">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8pPr>
            <a:lvl9pPr lvl="8" algn="ctr" rtl="0">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9pPr>
          </a:lstStyle>
          <a:p>
            <a:endParaRPr/>
          </a:p>
        </p:txBody>
      </p:sp>
      <p:grpSp>
        <p:nvGrpSpPr>
          <p:cNvPr id="19" name="Google Shape;19;p2"/>
          <p:cNvGrpSpPr/>
          <p:nvPr/>
        </p:nvGrpSpPr>
        <p:grpSpPr>
          <a:xfrm>
            <a:off x="5428457" y="455546"/>
            <a:ext cx="3035314" cy="476884"/>
            <a:chOff x="5428457" y="455546"/>
            <a:chExt cx="3035314" cy="476884"/>
          </a:xfrm>
        </p:grpSpPr>
        <p:sp>
          <p:nvSpPr>
            <p:cNvPr id="20" name="Google Shape;20;p2"/>
            <p:cNvSpPr/>
            <p:nvPr/>
          </p:nvSpPr>
          <p:spPr>
            <a:xfrm>
              <a:off x="6933525" y="500431"/>
              <a:ext cx="432000" cy="432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1" name="Google Shape;21;p2"/>
            <p:cNvPicPr preferRelativeResize="0"/>
            <p:nvPr/>
          </p:nvPicPr>
          <p:blipFill>
            <a:blip r:embed="rId3">
              <a:alphaModFix/>
            </a:blip>
            <a:stretch>
              <a:fillRect/>
            </a:stretch>
          </p:blipFill>
          <p:spPr>
            <a:xfrm>
              <a:off x="5428457" y="455546"/>
              <a:ext cx="3035314" cy="321731"/>
            </a:xfrm>
            <a:prstGeom prst="rect">
              <a:avLst/>
            </a:prstGeom>
            <a:noFill/>
            <a:ln>
              <a:noFill/>
            </a:ln>
          </p:spPr>
        </p:pic>
      </p:grpSp>
      <p:cxnSp>
        <p:nvCxnSpPr>
          <p:cNvPr id="22" name="Google Shape;22;p2"/>
          <p:cNvCxnSpPr>
            <a:stCxn id="15" idx="1"/>
          </p:cNvCxnSpPr>
          <p:nvPr/>
        </p:nvCxnSpPr>
        <p:spPr>
          <a:xfrm>
            <a:off x="972000" y="3471750"/>
            <a:ext cx="5758800" cy="0"/>
          </a:xfrm>
          <a:prstGeom prst="straightConnector1">
            <a:avLst/>
          </a:prstGeom>
          <a:noFill/>
          <a:ln w="9525" cap="flat" cmpd="sng">
            <a:solidFill>
              <a:srgbClr val="858585"/>
            </a:solidFill>
            <a:prstDash val="solid"/>
            <a:round/>
            <a:headEnd type="none" w="med" len="med"/>
            <a:tailEnd type="none" w="med" len="med"/>
          </a:ln>
        </p:spPr>
      </p:cxnSp>
      <p:cxnSp>
        <p:nvCxnSpPr>
          <p:cNvPr id="23" name="Google Shape;23;p2"/>
          <p:cNvCxnSpPr/>
          <p:nvPr/>
        </p:nvCxnSpPr>
        <p:spPr>
          <a:xfrm>
            <a:off x="4663025" y="2571750"/>
            <a:ext cx="0" cy="900900"/>
          </a:xfrm>
          <a:prstGeom prst="straightConnector1">
            <a:avLst/>
          </a:prstGeom>
          <a:noFill/>
          <a:ln w="9525" cap="flat" cmpd="sng">
            <a:solidFill>
              <a:srgbClr val="858585"/>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2880">
          <p15:clr>
            <a:srgbClr val="E46962"/>
          </p15:clr>
        </p15:guide>
        <p15:guide id="2" pos="159">
          <p15:clr>
            <a:srgbClr val="E46962"/>
          </p15:clr>
        </p15:guide>
        <p15:guide id="3" pos="5601">
          <p15:clr>
            <a:srgbClr val="E46962"/>
          </p15:clr>
        </p15:guide>
        <p15:guide id="4" pos="1974">
          <p15:clr>
            <a:srgbClr val="E46962"/>
          </p15:clr>
        </p15:guide>
        <p15:guide id="5" pos="3786">
          <p15:clr>
            <a:srgbClr val="E46962"/>
          </p15:clr>
        </p15:guide>
        <p15:guide id="6" pos="1066">
          <p15:clr>
            <a:srgbClr val="E46962"/>
          </p15:clr>
        </p15:guide>
        <p15:guide id="7" pos="4694">
          <p15:clr>
            <a:srgbClr val="E46962"/>
          </p15:clr>
        </p15:guide>
        <p15:guide id="8" orient="horz" pos="1620">
          <p15:clr>
            <a:srgbClr val="E46962"/>
          </p15:clr>
        </p15:guide>
        <p15:guide id="9" orient="horz" pos="530">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Usecase/Praxisbeispiel">
  <p:cSld name="ONE_COLUMN_TEX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6875" y="4336600"/>
            <a:ext cx="9047100" cy="820500"/>
          </a:xfrm>
          <a:prstGeom prst="rect">
            <a:avLst/>
          </a:prstGeom>
          <a:solidFill>
            <a:schemeClr val="lt1"/>
          </a:solidFill>
        </p:spPr>
        <p:txBody>
          <a:bodyPr spcFirstLastPara="1" wrap="square" lIns="252000" tIns="360000" rIns="252000" bIns="252000" anchor="t" anchorCtr="0">
            <a:noAutofit/>
          </a:bodyPr>
          <a:lstStyle>
            <a:lvl1pPr marL="457200" lvl="0" indent="-330200">
              <a:spcBef>
                <a:spcPts val="0"/>
              </a:spcBef>
              <a:spcAft>
                <a:spcPts val="0"/>
              </a:spcAft>
              <a:buSzPts val="1600"/>
              <a:buChar char="●"/>
              <a:defRPr/>
            </a:lvl1pPr>
            <a:lvl2pPr marL="914400" lvl="1" indent="-330200">
              <a:spcBef>
                <a:spcPts val="600"/>
              </a:spcBef>
              <a:spcAft>
                <a:spcPts val="0"/>
              </a:spcAft>
              <a:buSzPts val="1600"/>
              <a:buChar char="○"/>
              <a:defRPr/>
            </a:lvl2pPr>
            <a:lvl3pPr marL="1371600" lvl="2" indent="-330200">
              <a:spcBef>
                <a:spcPts val="600"/>
              </a:spcBef>
              <a:spcAft>
                <a:spcPts val="0"/>
              </a:spcAft>
              <a:buClr>
                <a:schemeClr val="lt1"/>
              </a:buClr>
              <a:buSzPts val="1600"/>
              <a:buChar char="■"/>
              <a:defRPr>
                <a:solidFill>
                  <a:schemeClr val="lt1"/>
                </a:solidFill>
              </a:defRPr>
            </a:lvl3pPr>
            <a:lvl4pPr marL="1828800" lvl="3" indent="-330200">
              <a:spcBef>
                <a:spcPts val="600"/>
              </a:spcBef>
              <a:spcAft>
                <a:spcPts val="0"/>
              </a:spcAft>
              <a:buSzPts val="1600"/>
              <a:buChar char="●"/>
              <a:defRPr/>
            </a:lvl4pPr>
            <a:lvl5pPr marL="2286000" lvl="4" indent="-330200">
              <a:spcBef>
                <a:spcPts val="600"/>
              </a:spcBef>
              <a:spcAft>
                <a:spcPts val="0"/>
              </a:spcAft>
              <a:buSzPts val="1600"/>
              <a:buChar char="○"/>
              <a:defRPr/>
            </a:lvl5pPr>
            <a:lvl6pPr marL="2743200" lvl="5" indent="-330200">
              <a:spcBef>
                <a:spcPts val="600"/>
              </a:spcBef>
              <a:spcAft>
                <a:spcPts val="0"/>
              </a:spcAft>
              <a:buSzPts val="1600"/>
              <a:buChar char="■"/>
              <a:defRPr/>
            </a:lvl6pPr>
            <a:lvl7pPr marL="3200400" lvl="6" indent="-330200">
              <a:spcBef>
                <a:spcPts val="600"/>
              </a:spcBef>
              <a:spcAft>
                <a:spcPts val="0"/>
              </a:spcAft>
              <a:buSzPts val="1600"/>
              <a:buChar char="●"/>
              <a:defRPr/>
            </a:lvl7pPr>
            <a:lvl8pPr marL="3657600" lvl="7" indent="-330200">
              <a:spcBef>
                <a:spcPts val="600"/>
              </a:spcBef>
              <a:spcAft>
                <a:spcPts val="0"/>
              </a:spcAft>
              <a:buSzPts val="1600"/>
              <a:buChar char="○"/>
              <a:defRPr/>
            </a:lvl8pPr>
            <a:lvl9pPr marL="4114800" lvl="8" indent="-330200">
              <a:spcBef>
                <a:spcPts val="600"/>
              </a:spcBef>
              <a:spcAft>
                <a:spcPts val="600"/>
              </a:spcAft>
              <a:buSzPts val="1600"/>
              <a:buChar char="■"/>
              <a:defRPr/>
            </a:lvl9pPr>
          </a:lstStyle>
          <a:p>
            <a:endParaRPr/>
          </a:p>
        </p:txBody>
      </p:sp>
      <p:sp>
        <p:nvSpPr>
          <p:cNvPr id="91" name="Google Shape;91;p11"/>
          <p:cNvSpPr/>
          <p:nvPr/>
        </p:nvSpPr>
        <p:spPr>
          <a:xfrm>
            <a:off x="282775" y="4896450"/>
            <a:ext cx="1061100" cy="181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92;p11"/>
          <p:cNvSpPr txBox="1"/>
          <p:nvPr/>
        </p:nvSpPr>
        <p:spPr>
          <a:xfrm>
            <a:off x="3030631" y="4424700"/>
            <a:ext cx="15933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de" sz="600">
                <a:solidFill>
                  <a:srgbClr val="FFFFFF"/>
                </a:solidFill>
                <a:latin typeface="Arial"/>
                <a:ea typeface="Arial"/>
                <a:cs typeface="Arial"/>
                <a:sym typeface="Arial"/>
              </a:rPr>
              <a:t>© </a:t>
            </a:r>
            <a:r>
              <a:rPr lang="de" sz="600">
                <a:solidFill>
                  <a:srgbClr val="FFFFFF"/>
                </a:solidFill>
              </a:rPr>
              <a:t>Ilja C. Hendel</a:t>
            </a:r>
            <a:endParaRPr sz="600"/>
          </a:p>
        </p:txBody>
      </p:sp>
      <p:sp>
        <p:nvSpPr>
          <p:cNvPr id="93" name="Google Shape;93;p11"/>
          <p:cNvSpPr>
            <a:spLocks noGrp="1"/>
          </p:cNvSpPr>
          <p:nvPr>
            <p:ph type="pic" idx="2"/>
          </p:nvPr>
        </p:nvSpPr>
        <p:spPr>
          <a:xfrm>
            <a:off x="252050" y="253425"/>
            <a:ext cx="4209600" cy="4048200"/>
          </a:xfrm>
          <a:prstGeom prst="corner">
            <a:avLst>
              <a:gd name="adj1" fmla="val 91470"/>
              <a:gd name="adj2" fmla="val 29740"/>
            </a:avLst>
          </a:prstGeom>
          <a:noFill/>
          <a:ln>
            <a:noFill/>
          </a:ln>
        </p:spPr>
        <p:txBody>
          <a:bodyPr/>
          <a:lstStyle/>
          <a:p>
            <a:endParaRPr lang="de-DE"/>
          </a:p>
        </p:txBody>
      </p:sp>
      <p:sp>
        <p:nvSpPr>
          <p:cNvPr id="94" name="Google Shape;94;p11"/>
          <p:cNvSpPr>
            <a:spLocks noGrp="1"/>
          </p:cNvSpPr>
          <p:nvPr>
            <p:ph type="pic" idx="3"/>
          </p:nvPr>
        </p:nvSpPr>
        <p:spPr>
          <a:xfrm>
            <a:off x="4682400" y="253425"/>
            <a:ext cx="4209600" cy="4048200"/>
          </a:xfrm>
          <a:prstGeom prst="corner">
            <a:avLst>
              <a:gd name="adj1" fmla="val 91470"/>
              <a:gd name="adj2" fmla="val 29740"/>
            </a:avLst>
          </a:prstGeom>
          <a:noFill/>
          <a:ln>
            <a:noFill/>
          </a:ln>
        </p:spPr>
        <p:txBody>
          <a:bodyPr/>
          <a:lstStyle/>
          <a:p>
            <a:endParaRPr lang="de-DE"/>
          </a:p>
        </p:txBody>
      </p:sp>
      <p:sp>
        <p:nvSpPr>
          <p:cNvPr id="95" name="Google Shape;95;p11"/>
          <p:cNvSpPr txBox="1">
            <a:spLocks noGrp="1"/>
          </p:cNvSpPr>
          <p:nvPr>
            <p:ph type="subTitle" idx="4"/>
          </p:nvPr>
        </p:nvSpPr>
        <p:spPr>
          <a:xfrm>
            <a:off x="252000" y="4445138"/>
            <a:ext cx="3376200" cy="307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None/>
              <a:defRPr sz="800">
                <a:solidFill>
                  <a:srgbClr val="858585"/>
                </a:solidFill>
                <a:latin typeface="JetBrains Mono"/>
                <a:ea typeface="JetBrains Mono"/>
                <a:cs typeface="JetBrains Mono"/>
                <a:sym typeface="JetBrains Mono"/>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96" name="Google Shape;96;p11"/>
          <p:cNvSpPr txBox="1">
            <a:spLocks noGrp="1"/>
          </p:cNvSpPr>
          <p:nvPr>
            <p:ph type="subTitle" idx="5"/>
          </p:nvPr>
        </p:nvSpPr>
        <p:spPr>
          <a:xfrm>
            <a:off x="1461650" y="253425"/>
            <a:ext cx="3000000" cy="3480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None/>
              <a:defRPr sz="800">
                <a:solidFill>
                  <a:schemeClr val="dk1"/>
                </a:solidFill>
                <a:latin typeface="JetBrains Mono"/>
                <a:ea typeface="JetBrains Mono"/>
                <a:cs typeface="JetBrains Mono"/>
                <a:sym typeface="JetBrains Mono"/>
              </a:defRPr>
            </a:lvl1pPr>
            <a:lvl2pPr lvl="1" algn="r">
              <a:spcBef>
                <a:spcPts val="0"/>
              </a:spcBef>
              <a:spcAft>
                <a:spcPts val="0"/>
              </a:spcAft>
              <a:buClr>
                <a:schemeClr val="dk1"/>
              </a:buClr>
              <a:buSzPts val="1400"/>
              <a:buNone/>
              <a:defRPr>
                <a:solidFill>
                  <a:schemeClr val="dk1"/>
                </a:solidFill>
              </a:defRPr>
            </a:lvl2pPr>
            <a:lvl3pPr lvl="2" algn="r">
              <a:spcBef>
                <a:spcPts val="0"/>
              </a:spcBef>
              <a:spcAft>
                <a:spcPts val="0"/>
              </a:spcAft>
              <a:buClr>
                <a:schemeClr val="dk1"/>
              </a:buClr>
              <a:buSzPts val="1400"/>
              <a:buNone/>
              <a:defRPr>
                <a:solidFill>
                  <a:schemeClr val="dk1"/>
                </a:solidFill>
              </a:defRPr>
            </a:lvl3pPr>
            <a:lvl4pPr lvl="3" algn="r">
              <a:spcBef>
                <a:spcPts val="0"/>
              </a:spcBef>
              <a:spcAft>
                <a:spcPts val="0"/>
              </a:spcAft>
              <a:buClr>
                <a:schemeClr val="dk1"/>
              </a:buClr>
              <a:buSzPts val="1400"/>
              <a:buNone/>
              <a:defRPr>
                <a:solidFill>
                  <a:schemeClr val="dk1"/>
                </a:solidFill>
              </a:defRPr>
            </a:lvl4pPr>
            <a:lvl5pPr lvl="4" algn="r">
              <a:spcBef>
                <a:spcPts val="0"/>
              </a:spcBef>
              <a:spcAft>
                <a:spcPts val="0"/>
              </a:spcAft>
              <a:buClr>
                <a:schemeClr val="dk1"/>
              </a:buClr>
              <a:buSzPts val="1400"/>
              <a:buNone/>
              <a:defRPr>
                <a:solidFill>
                  <a:schemeClr val="dk1"/>
                </a:solidFill>
              </a:defRPr>
            </a:lvl5pPr>
            <a:lvl6pPr lvl="5" algn="r">
              <a:spcBef>
                <a:spcPts val="0"/>
              </a:spcBef>
              <a:spcAft>
                <a:spcPts val="0"/>
              </a:spcAft>
              <a:buClr>
                <a:schemeClr val="dk1"/>
              </a:buClr>
              <a:buSzPts val="1400"/>
              <a:buNone/>
              <a:defRPr>
                <a:solidFill>
                  <a:schemeClr val="dk1"/>
                </a:solidFill>
              </a:defRPr>
            </a:lvl6pPr>
            <a:lvl7pPr lvl="6" algn="r">
              <a:spcBef>
                <a:spcPts val="0"/>
              </a:spcBef>
              <a:spcAft>
                <a:spcPts val="0"/>
              </a:spcAft>
              <a:buClr>
                <a:schemeClr val="dk1"/>
              </a:buClr>
              <a:buSzPts val="1400"/>
              <a:buNone/>
              <a:defRPr>
                <a:solidFill>
                  <a:schemeClr val="dk1"/>
                </a:solidFill>
              </a:defRPr>
            </a:lvl7pPr>
            <a:lvl8pPr lvl="7" algn="r">
              <a:spcBef>
                <a:spcPts val="0"/>
              </a:spcBef>
              <a:spcAft>
                <a:spcPts val="0"/>
              </a:spcAft>
              <a:buClr>
                <a:schemeClr val="dk1"/>
              </a:buClr>
              <a:buSzPts val="1400"/>
              <a:buNone/>
              <a:defRPr>
                <a:solidFill>
                  <a:schemeClr val="dk1"/>
                </a:solidFill>
              </a:defRPr>
            </a:lvl8pPr>
            <a:lvl9pPr lvl="8" algn="r">
              <a:spcBef>
                <a:spcPts val="0"/>
              </a:spcBef>
              <a:spcAft>
                <a:spcPts val="0"/>
              </a:spcAft>
              <a:buClr>
                <a:schemeClr val="dk1"/>
              </a:buClr>
              <a:buSzPts val="1400"/>
              <a:buNone/>
              <a:defRPr>
                <a:solidFill>
                  <a:schemeClr val="dk1"/>
                </a:solidFill>
              </a:defRPr>
            </a:lvl9pPr>
          </a:lstStyle>
          <a:p>
            <a:endParaRPr/>
          </a:p>
        </p:txBody>
      </p:sp>
      <p:sp>
        <p:nvSpPr>
          <p:cNvPr id="97" name="Google Shape;97;p11"/>
          <p:cNvSpPr txBox="1">
            <a:spLocks noGrp="1"/>
          </p:cNvSpPr>
          <p:nvPr>
            <p:ph type="subTitle" idx="6"/>
          </p:nvPr>
        </p:nvSpPr>
        <p:spPr>
          <a:xfrm>
            <a:off x="5892000" y="253425"/>
            <a:ext cx="3000000" cy="348000"/>
          </a:xfrm>
          <a:prstGeom prst="rect">
            <a:avLst/>
          </a:prstGeom>
          <a:noFill/>
        </p:spPr>
        <p:txBody>
          <a:bodyPr spcFirstLastPara="1" wrap="square" lIns="91425" tIns="91425" rIns="91425" bIns="91425" anchor="ctr" anchorCtr="0">
            <a:noAutofit/>
          </a:bodyPr>
          <a:lstStyle>
            <a:lvl1pPr marL="0" marR="0" lvl="0" indent="0" algn="r">
              <a:lnSpc>
                <a:spcPct val="100000"/>
              </a:lnSpc>
              <a:spcBef>
                <a:spcPts val="0"/>
              </a:spcBef>
              <a:spcAft>
                <a:spcPts val="0"/>
              </a:spcAft>
              <a:buNone/>
              <a:defRPr sz="800">
                <a:solidFill>
                  <a:schemeClr val="dk1"/>
                </a:solidFill>
                <a:latin typeface="JetBrains Mono"/>
                <a:ea typeface="JetBrains Mono"/>
                <a:cs typeface="JetBrains Mono"/>
                <a:sym typeface="JetBrains Mono"/>
              </a:defRPr>
            </a:lvl1pPr>
            <a:lvl2pPr lvl="1" algn="r">
              <a:spcBef>
                <a:spcPts val="0"/>
              </a:spcBef>
              <a:spcAft>
                <a:spcPts val="0"/>
              </a:spcAft>
              <a:buClr>
                <a:schemeClr val="dk1"/>
              </a:buClr>
              <a:buSzPts val="1400"/>
              <a:buNone/>
              <a:defRPr>
                <a:solidFill>
                  <a:schemeClr val="dk1"/>
                </a:solidFill>
              </a:defRPr>
            </a:lvl2pPr>
            <a:lvl3pPr lvl="2" algn="r">
              <a:spcBef>
                <a:spcPts val="0"/>
              </a:spcBef>
              <a:spcAft>
                <a:spcPts val="0"/>
              </a:spcAft>
              <a:buClr>
                <a:schemeClr val="dk1"/>
              </a:buClr>
              <a:buSzPts val="1400"/>
              <a:buNone/>
              <a:defRPr>
                <a:solidFill>
                  <a:schemeClr val="dk1"/>
                </a:solidFill>
              </a:defRPr>
            </a:lvl3pPr>
            <a:lvl4pPr lvl="3" algn="r">
              <a:spcBef>
                <a:spcPts val="0"/>
              </a:spcBef>
              <a:spcAft>
                <a:spcPts val="0"/>
              </a:spcAft>
              <a:buClr>
                <a:schemeClr val="dk1"/>
              </a:buClr>
              <a:buSzPts val="1400"/>
              <a:buNone/>
              <a:defRPr>
                <a:solidFill>
                  <a:schemeClr val="dk1"/>
                </a:solidFill>
              </a:defRPr>
            </a:lvl4pPr>
            <a:lvl5pPr lvl="4" algn="r">
              <a:spcBef>
                <a:spcPts val="0"/>
              </a:spcBef>
              <a:spcAft>
                <a:spcPts val="0"/>
              </a:spcAft>
              <a:buClr>
                <a:schemeClr val="dk1"/>
              </a:buClr>
              <a:buSzPts val="1400"/>
              <a:buNone/>
              <a:defRPr>
                <a:solidFill>
                  <a:schemeClr val="dk1"/>
                </a:solidFill>
              </a:defRPr>
            </a:lvl5pPr>
            <a:lvl6pPr lvl="5" algn="r">
              <a:spcBef>
                <a:spcPts val="0"/>
              </a:spcBef>
              <a:spcAft>
                <a:spcPts val="0"/>
              </a:spcAft>
              <a:buClr>
                <a:schemeClr val="dk1"/>
              </a:buClr>
              <a:buSzPts val="1400"/>
              <a:buNone/>
              <a:defRPr>
                <a:solidFill>
                  <a:schemeClr val="dk1"/>
                </a:solidFill>
              </a:defRPr>
            </a:lvl6pPr>
            <a:lvl7pPr lvl="6" algn="r">
              <a:spcBef>
                <a:spcPts val="0"/>
              </a:spcBef>
              <a:spcAft>
                <a:spcPts val="0"/>
              </a:spcAft>
              <a:buClr>
                <a:schemeClr val="dk1"/>
              </a:buClr>
              <a:buSzPts val="1400"/>
              <a:buNone/>
              <a:defRPr>
                <a:solidFill>
                  <a:schemeClr val="dk1"/>
                </a:solidFill>
              </a:defRPr>
            </a:lvl7pPr>
            <a:lvl8pPr lvl="7" algn="r">
              <a:spcBef>
                <a:spcPts val="0"/>
              </a:spcBef>
              <a:spcAft>
                <a:spcPts val="0"/>
              </a:spcAft>
              <a:buClr>
                <a:schemeClr val="dk1"/>
              </a:buClr>
              <a:buSzPts val="1400"/>
              <a:buNone/>
              <a:defRPr>
                <a:solidFill>
                  <a:schemeClr val="dk1"/>
                </a:solidFill>
              </a:defRPr>
            </a:lvl8pPr>
            <a:lvl9pPr lvl="8" algn="r">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Keystatement/Begrifflichkeit">
  <p:cSld name="SECTION_TITLE_AND_DESCRIPTION">
    <p:spTree>
      <p:nvGrpSpPr>
        <p:cNvPr id="1" name="Shape 98"/>
        <p:cNvGrpSpPr/>
        <p:nvPr/>
      </p:nvGrpSpPr>
      <p:grpSpPr>
        <a:xfrm>
          <a:off x="0" y="0"/>
          <a:ext cx="0" cy="0"/>
          <a:chOff x="0" y="0"/>
          <a:chExt cx="0" cy="0"/>
        </a:xfrm>
      </p:grpSpPr>
      <p:sp>
        <p:nvSpPr>
          <p:cNvPr id="99" name="Google Shape;99;p12"/>
          <p:cNvSpPr/>
          <p:nvPr/>
        </p:nvSpPr>
        <p:spPr>
          <a:xfrm>
            <a:off x="25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2"/>
          <p:cNvSpPr txBox="1">
            <a:spLocks noGrp="1"/>
          </p:cNvSpPr>
          <p:nvPr>
            <p:ph type="title"/>
          </p:nvPr>
        </p:nvSpPr>
        <p:spPr>
          <a:xfrm>
            <a:off x="493506" y="1934850"/>
            <a:ext cx="3837000" cy="636900"/>
          </a:xfrm>
          <a:prstGeom prst="rect">
            <a:avLst/>
          </a:prstGeom>
          <a:noFill/>
          <a:ln>
            <a:noFill/>
          </a:ln>
        </p:spPr>
        <p:txBody>
          <a:bodyPr spcFirstLastPara="1" wrap="square" lIns="91425" tIns="91425" rIns="91425" bIns="91425" anchor="t" anchorCtr="0">
            <a:normAutofit/>
          </a:bodyPr>
          <a:lstStyle>
            <a:lvl1pPr lvl="0" rtl="0">
              <a:lnSpc>
                <a:spcPct val="100000"/>
              </a:lnSpc>
              <a:spcBef>
                <a:spcPts val="0"/>
              </a:spcBef>
              <a:spcAft>
                <a:spcPts val="0"/>
              </a:spcAft>
              <a:buSzPts val="2200"/>
              <a:buNone/>
              <a:defRPr sz="2200"/>
            </a:lvl1pPr>
            <a:lvl2pPr lvl="1" rtl="0">
              <a:lnSpc>
                <a:spcPct val="100000"/>
              </a:lnSpc>
              <a:spcBef>
                <a:spcPts val="0"/>
              </a:spcBef>
              <a:spcAft>
                <a:spcPts val="0"/>
              </a:spcAft>
              <a:buSzPts val="4200"/>
              <a:buNone/>
              <a:defRPr sz="4200"/>
            </a:lvl2pPr>
            <a:lvl3pPr lvl="2" rtl="0">
              <a:lnSpc>
                <a:spcPct val="100000"/>
              </a:lnSpc>
              <a:spcBef>
                <a:spcPts val="0"/>
              </a:spcBef>
              <a:spcAft>
                <a:spcPts val="0"/>
              </a:spcAft>
              <a:buSzPts val="4200"/>
              <a:buNone/>
              <a:defRPr sz="4200"/>
            </a:lvl3pPr>
            <a:lvl4pPr lvl="3" rtl="0">
              <a:lnSpc>
                <a:spcPct val="100000"/>
              </a:lnSpc>
              <a:spcBef>
                <a:spcPts val="0"/>
              </a:spcBef>
              <a:spcAft>
                <a:spcPts val="0"/>
              </a:spcAft>
              <a:buSzPts val="4200"/>
              <a:buNone/>
              <a:defRPr sz="4200"/>
            </a:lvl4pPr>
            <a:lvl5pPr lvl="4" rtl="0">
              <a:lnSpc>
                <a:spcPct val="100000"/>
              </a:lnSpc>
              <a:spcBef>
                <a:spcPts val="0"/>
              </a:spcBef>
              <a:spcAft>
                <a:spcPts val="0"/>
              </a:spcAft>
              <a:buSzPts val="4200"/>
              <a:buNone/>
              <a:defRPr sz="4200"/>
            </a:lvl5pPr>
            <a:lvl6pPr lvl="5" rtl="0">
              <a:lnSpc>
                <a:spcPct val="100000"/>
              </a:lnSpc>
              <a:spcBef>
                <a:spcPts val="0"/>
              </a:spcBef>
              <a:spcAft>
                <a:spcPts val="0"/>
              </a:spcAft>
              <a:buSzPts val="4200"/>
              <a:buNone/>
              <a:defRPr sz="4200"/>
            </a:lvl6pPr>
            <a:lvl7pPr lvl="6" rtl="0">
              <a:lnSpc>
                <a:spcPct val="100000"/>
              </a:lnSpc>
              <a:spcBef>
                <a:spcPts val="0"/>
              </a:spcBef>
              <a:spcAft>
                <a:spcPts val="0"/>
              </a:spcAft>
              <a:buSzPts val="4200"/>
              <a:buNone/>
              <a:defRPr sz="4200"/>
            </a:lvl7pPr>
            <a:lvl8pPr lvl="7" rtl="0">
              <a:lnSpc>
                <a:spcPct val="100000"/>
              </a:lnSpc>
              <a:spcBef>
                <a:spcPts val="0"/>
              </a:spcBef>
              <a:spcAft>
                <a:spcPts val="0"/>
              </a:spcAft>
              <a:buSzPts val="4200"/>
              <a:buNone/>
              <a:defRPr sz="4200"/>
            </a:lvl8pPr>
            <a:lvl9pPr lvl="8" rtl="0">
              <a:lnSpc>
                <a:spcPct val="100000"/>
              </a:lnSpc>
              <a:spcBef>
                <a:spcPts val="0"/>
              </a:spcBef>
              <a:spcAft>
                <a:spcPts val="0"/>
              </a:spcAft>
              <a:buSzPts val="4200"/>
              <a:buNone/>
              <a:defRPr sz="4200"/>
            </a:lvl9pPr>
          </a:lstStyle>
          <a:p>
            <a:endParaRPr/>
          </a:p>
        </p:txBody>
      </p:sp>
      <p:sp>
        <p:nvSpPr>
          <p:cNvPr id="101" name="Google Shape;101;p12"/>
          <p:cNvSpPr txBox="1">
            <a:spLocks noGrp="1"/>
          </p:cNvSpPr>
          <p:nvPr>
            <p:ph type="subTitle" idx="1"/>
          </p:nvPr>
        </p:nvSpPr>
        <p:spPr>
          <a:xfrm>
            <a:off x="493500" y="1565500"/>
            <a:ext cx="3837000" cy="369300"/>
          </a:xfrm>
          <a:prstGeom prst="rect">
            <a:avLst/>
          </a:prstGeom>
          <a:noFill/>
          <a:ln>
            <a:noFill/>
          </a:ln>
        </p:spPr>
        <p:txBody>
          <a:bodyPr spcFirstLastPara="1" wrap="square" lIns="91425" tIns="91425" rIns="91425" bIns="91425" anchor="t" anchorCtr="0">
            <a:normAutofit/>
          </a:bodyPr>
          <a:lstStyle>
            <a:lvl1pPr lvl="0"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1pPr>
            <a:lvl2pPr lvl="1"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2pPr>
            <a:lvl3pPr lvl="2"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3pPr>
            <a:lvl4pPr lvl="3"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4pPr>
            <a:lvl5pPr lvl="4"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5pPr>
            <a:lvl6pPr lvl="5"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6pPr>
            <a:lvl7pPr lvl="6"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7pPr>
            <a:lvl8pPr lvl="7"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8pPr>
            <a:lvl9pPr lvl="8"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9pPr>
          </a:lstStyle>
          <a:p>
            <a:endParaRPr/>
          </a:p>
        </p:txBody>
      </p:sp>
      <p:sp>
        <p:nvSpPr>
          <p:cNvPr id="102" name="Google Shape;102;p12"/>
          <p:cNvSpPr txBox="1">
            <a:spLocks noGrp="1"/>
          </p:cNvSpPr>
          <p:nvPr>
            <p:ph type="body" idx="2"/>
          </p:nvPr>
        </p:nvSpPr>
        <p:spPr>
          <a:xfrm>
            <a:off x="4818000" y="497850"/>
            <a:ext cx="4074000" cy="40947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Zwischenüberschrift/Trenner">
  <p:cSld name="SECTION_TITLE_AND_DESCRIPTION_1">
    <p:spTree>
      <p:nvGrpSpPr>
        <p:cNvPr id="1" name="Shape 103"/>
        <p:cNvGrpSpPr/>
        <p:nvPr/>
      </p:nvGrpSpPr>
      <p:grpSpPr>
        <a:xfrm>
          <a:off x="0" y="0"/>
          <a:ext cx="0" cy="0"/>
          <a:chOff x="0" y="0"/>
          <a:chExt cx="0" cy="0"/>
        </a:xfrm>
      </p:grpSpPr>
      <p:sp>
        <p:nvSpPr>
          <p:cNvPr id="104" name="Google Shape;104;p13"/>
          <p:cNvSpPr/>
          <p:nvPr/>
        </p:nvSpPr>
        <p:spPr>
          <a:xfrm>
            <a:off x="25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3"/>
          <p:cNvSpPr txBox="1">
            <a:spLocks noGrp="1"/>
          </p:cNvSpPr>
          <p:nvPr>
            <p:ph type="title"/>
          </p:nvPr>
        </p:nvSpPr>
        <p:spPr>
          <a:xfrm>
            <a:off x="493506" y="1934850"/>
            <a:ext cx="3837000" cy="6369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SzPts val="2200"/>
              <a:buNone/>
              <a:defRPr sz="2200"/>
            </a:lvl1pPr>
            <a:lvl2pPr lvl="1">
              <a:lnSpc>
                <a:spcPct val="100000"/>
              </a:lnSpc>
              <a:spcBef>
                <a:spcPts val="0"/>
              </a:spcBef>
              <a:spcAft>
                <a:spcPts val="0"/>
              </a:spcAft>
              <a:buSzPts val="4200"/>
              <a:buNone/>
              <a:defRPr sz="4200"/>
            </a:lvl2pPr>
            <a:lvl3pPr lvl="2">
              <a:lnSpc>
                <a:spcPct val="100000"/>
              </a:lnSpc>
              <a:spcBef>
                <a:spcPts val="0"/>
              </a:spcBef>
              <a:spcAft>
                <a:spcPts val="0"/>
              </a:spcAft>
              <a:buSzPts val="4200"/>
              <a:buNone/>
              <a:defRPr sz="4200"/>
            </a:lvl3pPr>
            <a:lvl4pPr lvl="3">
              <a:lnSpc>
                <a:spcPct val="100000"/>
              </a:lnSpc>
              <a:spcBef>
                <a:spcPts val="0"/>
              </a:spcBef>
              <a:spcAft>
                <a:spcPts val="0"/>
              </a:spcAft>
              <a:buSzPts val="4200"/>
              <a:buNone/>
              <a:defRPr sz="4200"/>
            </a:lvl4pPr>
            <a:lvl5pPr lvl="4">
              <a:lnSpc>
                <a:spcPct val="100000"/>
              </a:lnSpc>
              <a:spcBef>
                <a:spcPts val="0"/>
              </a:spcBef>
              <a:spcAft>
                <a:spcPts val="0"/>
              </a:spcAft>
              <a:buSzPts val="4200"/>
              <a:buNone/>
              <a:defRPr sz="4200"/>
            </a:lvl5pPr>
            <a:lvl6pPr lvl="5">
              <a:lnSpc>
                <a:spcPct val="100000"/>
              </a:lnSpc>
              <a:spcBef>
                <a:spcPts val="0"/>
              </a:spcBef>
              <a:spcAft>
                <a:spcPts val="0"/>
              </a:spcAft>
              <a:buSzPts val="4200"/>
              <a:buNone/>
              <a:defRPr sz="4200"/>
            </a:lvl6pPr>
            <a:lvl7pPr lvl="6">
              <a:lnSpc>
                <a:spcPct val="100000"/>
              </a:lnSpc>
              <a:spcBef>
                <a:spcPts val="0"/>
              </a:spcBef>
              <a:spcAft>
                <a:spcPts val="0"/>
              </a:spcAft>
              <a:buSzPts val="4200"/>
              <a:buNone/>
              <a:defRPr sz="4200"/>
            </a:lvl7pPr>
            <a:lvl8pPr lvl="7">
              <a:lnSpc>
                <a:spcPct val="100000"/>
              </a:lnSpc>
              <a:spcBef>
                <a:spcPts val="0"/>
              </a:spcBef>
              <a:spcAft>
                <a:spcPts val="0"/>
              </a:spcAft>
              <a:buSzPts val="4200"/>
              <a:buNone/>
              <a:defRPr sz="4200"/>
            </a:lvl8pPr>
            <a:lvl9pPr lvl="8">
              <a:lnSpc>
                <a:spcPct val="100000"/>
              </a:lnSpc>
              <a:spcBef>
                <a:spcPts val="0"/>
              </a:spcBef>
              <a:spcAft>
                <a:spcPts val="0"/>
              </a:spcAft>
              <a:buSzPts val="4200"/>
              <a:buNone/>
              <a:defRPr sz="4200"/>
            </a:lvl9pPr>
          </a:lstStyle>
          <a:p>
            <a:endParaRPr/>
          </a:p>
        </p:txBody>
      </p:sp>
      <p:sp>
        <p:nvSpPr>
          <p:cNvPr id="106" name="Google Shape;106;p13"/>
          <p:cNvSpPr txBox="1">
            <a:spLocks noGrp="1"/>
          </p:cNvSpPr>
          <p:nvPr>
            <p:ph type="subTitle" idx="1"/>
          </p:nvPr>
        </p:nvSpPr>
        <p:spPr>
          <a:xfrm>
            <a:off x="493500" y="1565500"/>
            <a:ext cx="3837000" cy="3693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1pPr>
            <a:lvl2pPr lvl="1">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2pPr>
            <a:lvl3pPr lvl="2">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3pPr>
            <a:lvl4pPr lvl="3">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4pPr>
            <a:lvl5pPr lvl="4">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5pPr>
            <a:lvl6pPr lvl="5">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6pPr>
            <a:lvl7pPr lvl="6">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7pPr>
            <a:lvl8pPr lvl="7">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8pPr>
            <a:lvl9pPr lvl="8">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9pPr>
          </a:lstStyle>
          <a:p>
            <a:endParaRPr/>
          </a:p>
        </p:txBody>
      </p:sp>
      <p:sp>
        <p:nvSpPr>
          <p:cNvPr id="107" name="Google Shape;107;p13"/>
          <p:cNvSpPr>
            <a:spLocks noGrp="1"/>
          </p:cNvSpPr>
          <p:nvPr>
            <p:ph type="pic" idx="2"/>
          </p:nvPr>
        </p:nvSpPr>
        <p:spPr>
          <a:xfrm>
            <a:off x="4572000" y="252000"/>
            <a:ext cx="4322100" cy="45864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genda">
  <p:cSld name="SECTION_TITLE_AND_DESCRIPTION_1_1">
    <p:spTree>
      <p:nvGrpSpPr>
        <p:cNvPr id="1" name="Shape 108"/>
        <p:cNvGrpSpPr/>
        <p:nvPr/>
      </p:nvGrpSpPr>
      <p:grpSpPr>
        <a:xfrm>
          <a:off x="0" y="0"/>
          <a:ext cx="0" cy="0"/>
          <a:chOff x="0" y="0"/>
          <a:chExt cx="0" cy="0"/>
        </a:xfrm>
      </p:grpSpPr>
      <p:sp>
        <p:nvSpPr>
          <p:cNvPr id="109" name="Google Shape;109;p14"/>
          <p:cNvSpPr/>
          <p:nvPr/>
        </p:nvSpPr>
        <p:spPr>
          <a:xfrm>
            <a:off x="457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4"/>
          <p:cNvSpPr txBox="1"/>
          <p:nvPr/>
        </p:nvSpPr>
        <p:spPr>
          <a:xfrm>
            <a:off x="252000" y="631041"/>
            <a:ext cx="3837000" cy="25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000"/>
              <a:buFont typeface="JetBrains Mono Light"/>
              <a:buNone/>
            </a:pPr>
            <a:r>
              <a:rPr lang="de" sz="1000">
                <a:latin typeface="JetBrains Mono Light"/>
                <a:ea typeface="JetBrains Mono Light"/>
                <a:cs typeface="JetBrains Mono Light"/>
                <a:sym typeface="JetBrains Mono Light"/>
              </a:rPr>
              <a:t>AGENDA</a:t>
            </a:r>
            <a:endParaRPr sz="1000">
              <a:latin typeface="JetBrains Mono Light"/>
              <a:ea typeface="JetBrains Mono Light"/>
              <a:cs typeface="JetBrains Mono Light"/>
              <a:sym typeface="JetBrains Mono Light"/>
            </a:endParaRPr>
          </a:p>
        </p:txBody>
      </p:sp>
      <p:pic>
        <p:nvPicPr>
          <p:cNvPr id="111" name="Google Shape;111;p14"/>
          <p:cNvPicPr preferRelativeResize="0"/>
          <p:nvPr/>
        </p:nvPicPr>
        <p:blipFill rotWithShape="1">
          <a:blip r:embed="rId2">
            <a:alphaModFix/>
          </a:blip>
          <a:srcRect t="19131" r="50045" b="19137"/>
          <a:stretch/>
        </p:blipFill>
        <p:spPr>
          <a:xfrm>
            <a:off x="1244075" y="1129550"/>
            <a:ext cx="2317800" cy="2831299"/>
          </a:xfrm>
          <a:prstGeom prst="rect">
            <a:avLst/>
          </a:prstGeom>
          <a:noFill/>
          <a:ln>
            <a:noFill/>
          </a:ln>
        </p:spPr>
      </p:pic>
      <p:sp>
        <p:nvSpPr>
          <p:cNvPr id="112" name="Google Shape;112;p14"/>
          <p:cNvSpPr txBox="1">
            <a:spLocks noGrp="1"/>
          </p:cNvSpPr>
          <p:nvPr>
            <p:ph type="body" idx="1"/>
          </p:nvPr>
        </p:nvSpPr>
        <p:spPr>
          <a:xfrm>
            <a:off x="4813500" y="524400"/>
            <a:ext cx="3837000" cy="40947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
        <p:nvSpPr>
          <p:cNvPr id="113" name="Google Shape;113;p14"/>
          <p:cNvSpPr txBox="1">
            <a:spLocks noGrp="1"/>
          </p:cNvSpPr>
          <p:nvPr>
            <p:ph type="title"/>
          </p:nvPr>
        </p:nvSpPr>
        <p:spPr>
          <a:xfrm>
            <a:off x="1075960" y="1976850"/>
            <a:ext cx="2317800" cy="1189800"/>
          </a:xfrm>
          <a:prstGeom prst="rect">
            <a:avLst/>
          </a:prstGeom>
          <a:ln>
            <a:noFill/>
          </a:ln>
        </p:spPr>
        <p:txBody>
          <a:bodyPr spcFirstLastPara="1" wrap="square" lIns="91425" tIns="91425" rIns="91425" bIns="91425" anchor="ctr" anchorCtr="0">
            <a:normAutofit/>
          </a:bodyPr>
          <a:lstStyle>
            <a:lvl1pPr marL="0" marR="0" lvl="0" indent="0" algn="ctr" rtl="0">
              <a:lnSpc>
                <a:spcPct val="115000"/>
              </a:lnSpc>
              <a:spcBef>
                <a:spcPts val="0"/>
              </a:spcBef>
              <a:spcAft>
                <a:spcPts val="0"/>
              </a:spcAft>
              <a:buNone/>
              <a:defRPr sz="2300">
                <a:solidFill>
                  <a:schemeClr val="lt1"/>
                </a:solidFil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4"/>
        <p:cNvGrpSpPr/>
        <p:nvPr/>
      </p:nvGrpSpPr>
      <p:grpSpPr>
        <a:xfrm>
          <a:off x="0" y="0"/>
          <a:ext cx="0" cy="0"/>
          <a:chOff x="0" y="0"/>
          <a:chExt cx="0" cy="0"/>
        </a:xfrm>
      </p:grpSpPr>
      <p:sp>
        <p:nvSpPr>
          <p:cNvPr id="115" name="Google Shape;115;p15"/>
          <p:cNvSpPr/>
          <p:nvPr/>
        </p:nvSpPr>
        <p:spPr>
          <a:xfrm>
            <a:off x="238125" y="4732725"/>
            <a:ext cx="8736300" cy="410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Übung (inkl. Details)">
  <p:cSld name="Key statement + Bullets">
    <p:spTree>
      <p:nvGrpSpPr>
        <p:cNvPr id="1" name="Shape 116"/>
        <p:cNvGrpSpPr/>
        <p:nvPr/>
      </p:nvGrpSpPr>
      <p:grpSpPr>
        <a:xfrm>
          <a:off x="0" y="0"/>
          <a:ext cx="0" cy="0"/>
          <a:chOff x="0" y="0"/>
          <a:chExt cx="0" cy="0"/>
        </a:xfrm>
      </p:grpSpPr>
      <p:sp>
        <p:nvSpPr>
          <p:cNvPr id="117" name="Google Shape;117;p16"/>
          <p:cNvSpPr/>
          <p:nvPr/>
        </p:nvSpPr>
        <p:spPr>
          <a:xfrm>
            <a:off x="252000" y="252000"/>
            <a:ext cx="4322100" cy="4586400"/>
          </a:xfrm>
          <a:prstGeom prst="rect">
            <a:avLst/>
          </a:prstGeom>
          <a:solidFill>
            <a:srgbClr val="0062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6265"/>
              </a:solidFill>
              <a:latin typeface="Arial"/>
              <a:ea typeface="Arial"/>
              <a:cs typeface="Arial"/>
              <a:sym typeface="Arial"/>
            </a:endParaRPr>
          </a:p>
        </p:txBody>
      </p:sp>
      <p:sp>
        <p:nvSpPr>
          <p:cNvPr id="118" name="Google Shape;118;p16"/>
          <p:cNvSpPr/>
          <p:nvPr/>
        </p:nvSpPr>
        <p:spPr>
          <a:xfrm>
            <a:off x="4569775" y="252000"/>
            <a:ext cx="4322100" cy="4586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19" name="Google Shape;119;p16"/>
          <p:cNvSpPr txBox="1">
            <a:spLocks noGrp="1"/>
          </p:cNvSpPr>
          <p:nvPr>
            <p:ph type="title"/>
          </p:nvPr>
        </p:nvSpPr>
        <p:spPr>
          <a:xfrm>
            <a:off x="433975" y="1934850"/>
            <a:ext cx="3837000" cy="636900"/>
          </a:xfrm>
          <a:prstGeom prst="rect">
            <a:avLst/>
          </a:prstGeom>
          <a:noFill/>
          <a:ln>
            <a:noFill/>
          </a:ln>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200"/>
              <a:buNone/>
              <a:defRPr sz="2200">
                <a:solidFill>
                  <a:schemeClr val="lt1"/>
                </a:solidFill>
              </a:defRPr>
            </a:lvl1pPr>
            <a:lvl2pPr lvl="1" rtl="0">
              <a:lnSpc>
                <a:spcPct val="100000"/>
              </a:lnSpc>
              <a:spcBef>
                <a:spcPts val="0"/>
              </a:spcBef>
              <a:spcAft>
                <a:spcPts val="0"/>
              </a:spcAft>
              <a:buClr>
                <a:schemeClr val="lt1"/>
              </a:buClr>
              <a:buSzPts val="4200"/>
              <a:buNone/>
              <a:defRPr sz="4200">
                <a:solidFill>
                  <a:schemeClr val="lt1"/>
                </a:solidFill>
              </a:defRPr>
            </a:lvl2pPr>
            <a:lvl3pPr lvl="2" rtl="0">
              <a:lnSpc>
                <a:spcPct val="100000"/>
              </a:lnSpc>
              <a:spcBef>
                <a:spcPts val="0"/>
              </a:spcBef>
              <a:spcAft>
                <a:spcPts val="0"/>
              </a:spcAft>
              <a:buClr>
                <a:schemeClr val="lt1"/>
              </a:buClr>
              <a:buSzPts val="4200"/>
              <a:buNone/>
              <a:defRPr sz="4200">
                <a:solidFill>
                  <a:schemeClr val="lt1"/>
                </a:solidFill>
              </a:defRPr>
            </a:lvl3pPr>
            <a:lvl4pPr lvl="3" rtl="0">
              <a:lnSpc>
                <a:spcPct val="100000"/>
              </a:lnSpc>
              <a:spcBef>
                <a:spcPts val="0"/>
              </a:spcBef>
              <a:spcAft>
                <a:spcPts val="0"/>
              </a:spcAft>
              <a:buClr>
                <a:schemeClr val="lt1"/>
              </a:buClr>
              <a:buSzPts val="4200"/>
              <a:buNone/>
              <a:defRPr sz="4200">
                <a:solidFill>
                  <a:schemeClr val="lt1"/>
                </a:solidFill>
              </a:defRPr>
            </a:lvl4pPr>
            <a:lvl5pPr lvl="4" rtl="0">
              <a:lnSpc>
                <a:spcPct val="100000"/>
              </a:lnSpc>
              <a:spcBef>
                <a:spcPts val="0"/>
              </a:spcBef>
              <a:spcAft>
                <a:spcPts val="0"/>
              </a:spcAft>
              <a:buClr>
                <a:schemeClr val="lt1"/>
              </a:buClr>
              <a:buSzPts val="4200"/>
              <a:buNone/>
              <a:defRPr sz="4200">
                <a:solidFill>
                  <a:schemeClr val="lt1"/>
                </a:solidFill>
              </a:defRPr>
            </a:lvl5pPr>
            <a:lvl6pPr lvl="5" rtl="0">
              <a:lnSpc>
                <a:spcPct val="100000"/>
              </a:lnSpc>
              <a:spcBef>
                <a:spcPts val="0"/>
              </a:spcBef>
              <a:spcAft>
                <a:spcPts val="0"/>
              </a:spcAft>
              <a:buClr>
                <a:schemeClr val="lt1"/>
              </a:buClr>
              <a:buSzPts val="4200"/>
              <a:buNone/>
              <a:defRPr sz="4200">
                <a:solidFill>
                  <a:schemeClr val="lt1"/>
                </a:solidFill>
              </a:defRPr>
            </a:lvl6pPr>
            <a:lvl7pPr lvl="6" rtl="0">
              <a:lnSpc>
                <a:spcPct val="100000"/>
              </a:lnSpc>
              <a:spcBef>
                <a:spcPts val="0"/>
              </a:spcBef>
              <a:spcAft>
                <a:spcPts val="0"/>
              </a:spcAft>
              <a:buClr>
                <a:schemeClr val="lt1"/>
              </a:buClr>
              <a:buSzPts val="4200"/>
              <a:buNone/>
              <a:defRPr sz="4200">
                <a:solidFill>
                  <a:schemeClr val="lt1"/>
                </a:solidFill>
              </a:defRPr>
            </a:lvl7pPr>
            <a:lvl8pPr lvl="7" rtl="0">
              <a:lnSpc>
                <a:spcPct val="100000"/>
              </a:lnSpc>
              <a:spcBef>
                <a:spcPts val="0"/>
              </a:spcBef>
              <a:spcAft>
                <a:spcPts val="0"/>
              </a:spcAft>
              <a:buClr>
                <a:schemeClr val="lt1"/>
              </a:buClr>
              <a:buSzPts val="4200"/>
              <a:buNone/>
              <a:defRPr sz="4200">
                <a:solidFill>
                  <a:schemeClr val="lt1"/>
                </a:solidFill>
              </a:defRPr>
            </a:lvl8pPr>
            <a:lvl9pPr lvl="8" rtl="0">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20" name="Google Shape;120;p16"/>
          <p:cNvSpPr txBox="1">
            <a:spLocks noGrp="1"/>
          </p:cNvSpPr>
          <p:nvPr>
            <p:ph type="subTitle" idx="1"/>
          </p:nvPr>
        </p:nvSpPr>
        <p:spPr>
          <a:xfrm>
            <a:off x="433969" y="1565500"/>
            <a:ext cx="3837000" cy="369300"/>
          </a:xfrm>
          <a:prstGeom prst="rect">
            <a:avLst/>
          </a:prstGeom>
          <a:noFill/>
          <a:ln>
            <a:noFill/>
          </a:ln>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1pPr>
            <a:lvl2pPr lvl="1"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2pPr>
            <a:lvl3pPr lvl="2"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3pPr>
            <a:lvl4pPr lvl="3"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4pPr>
            <a:lvl5pPr lvl="4"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5pPr>
            <a:lvl6pPr lvl="5"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6pPr>
            <a:lvl7pPr lvl="6"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7pPr>
            <a:lvl8pPr lvl="7"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8pPr>
            <a:lvl9pPr lvl="8"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9pPr>
          </a:lstStyle>
          <a:p>
            <a:endParaRPr/>
          </a:p>
        </p:txBody>
      </p:sp>
      <p:sp>
        <p:nvSpPr>
          <p:cNvPr id="121" name="Google Shape;121;p16"/>
          <p:cNvSpPr txBox="1">
            <a:spLocks noGrp="1"/>
          </p:cNvSpPr>
          <p:nvPr>
            <p:ph type="body" idx="2"/>
          </p:nvPr>
        </p:nvSpPr>
        <p:spPr>
          <a:xfrm>
            <a:off x="4812325" y="500850"/>
            <a:ext cx="3837000" cy="4088700"/>
          </a:xfrm>
          <a:prstGeom prst="rect">
            <a:avLst/>
          </a:prstGeom>
          <a:noFill/>
          <a:ln>
            <a:noFill/>
          </a:ln>
        </p:spPr>
        <p:txBody>
          <a:bodyPr spcFirstLastPara="1" wrap="square" lIns="91425" tIns="91425" rIns="91425" bIns="91425" anchor="ctr" anchorCtr="0">
            <a:normAutofit/>
          </a:bodyPr>
          <a:lstStyle>
            <a:lvl1pPr marL="457200" lvl="0" indent="-355600" algn="l" rtl="0">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rtl="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cSld>
  <p:clrMapOvr>
    <a:masterClrMapping/>
  </p:clrMapOvr>
  <p:extLst>
    <p:ext uri="{DCECCB84-F9BA-43D5-87BE-67443E8EF086}">
      <p15:sldGuideLst xmlns:p15="http://schemas.microsoft.com/office/powerpoint/2012/main">
        <p15:guide id="1" pos="159">
          <p15:clr>
            <a:srgbClr val="E46962"/>
          </p15:clr>
        </p15:guide>
        <p15:guide id="2" pos="2880">
          <p15:clr>
            <a:srgbClr val="E46962"/>
          </p15:clr>
        </p15:guide>
        <p15:guide id="3" pos="1066">
          <p15:clr>
            <a:srgbClr val="E46962"/>
          </p15:clr>
        </p15:guide>
        <p15:guide id="4" pos="1973">
          <p15:clr>
            <a:srgbClr val="E46962"/>
          </p15:clr>
        </p15:guide>
        <p15:guide id="5" pos="3787">
          <p15:clr>
            <a:srgbClr val="E46962"/>
          </p15:clr>
        </p15:guide>
        <p15:guide id="6" pos="4694">
          <p15:clr>
            <a:srgbClr val="E46962"/>
          </p15:clr>
        </p15:guide>
        <p15:guide id="7" orient="horz" pos="1620">
          <p15:clr>
            <a:srgbClr val="E46962"/>
          </p15:clr>
        </p15:guide>
        <p15:guide id="8" pos="5601">
          <p15:clr>
            <a:srgbClr val="E46962"/>
          </p15:clr>
        </p15:guide>
        <p15:guide id="9" orient="horz" pos="159">
          <p15:clr>
            <a:srgbClr val="E46962"/>
          </p15:clr>
        </p15:guide>
        <p15:guide id="10" orient="horz" pos="3048">
          <p15:clr>
            <a:srgbClr val="E46962"/>
          </p15:clr>
        </p15:guide>
        <p15:guide id="11" orient="horz" pos="531">
          <p15:clr>
            <a:srgbClr val="E46962"/>
          </p15:clr>
        </p15:guide>
        <p15:guide id="12" orient="horz" pos="313">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Übung (Plenum/Reflexion)">
  <p:cSld name="Key statement + Bullets_1">
    <p:spTree>
      <p:nvGrpSpPr>
        <p:cNvPr id="1" name="Shape 122"/>
        <p:cNvGrpSpPr/>
        <p:nvPr/>
      </p:nvGrpSpPr>
      <p:grpSpPr>
        <a:xfrm>
          <a:off x="0" y="0"/>
          <a:ext cx="0" cy="0"/>
          <a:chOff x="0" y="0"/>
          <a:chExt cx="0" cy="0"/>
        </a:xfrm>
      </p:grpSpPr>
      <p:sp>
        <p:nvSpPr>
          <p:cNvPr id="123" name="Google Shape;123;p17"/>
          <p:cNvSpPr/>
          <p:nvPr/>
        </p:nvSpPr>
        <p:spPr>
          <a:xfrm>
            <a:off x="252000" y="252000"/>
            <a:ext cx="4322100" cy="4586400"/>
          </a:xfrm>
          <a:prstGeom prst="rect">
            <a:avLst/>
          </a:prstGeom>
          <a:solidFill>
            <a:srgbClr val="0062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6265"/>
              </a:solidFill>
              <a:latin typeface="Arial"/>
              <a:ea typeface="Arial"/>
              <a:cs typeface="Arial"/>
              <a:sym typeface="Arial"/>
            </a:endParaRPr>
          </a:p>
        </p:txBody>
      </p:sp>
      <p:sp>
        <p:nvSpPr>
          <p:cNvPr id="124" name="Google Shape;124;p17"/>
          <p:cNvSpPr txBox="1">
            <a:spLocks noGrp="1"/>
          </p:cNvSpPr>
          <p:nvPr>
            <p:ph type="title"/>
          </p:nvPr>
        </p:nvSpPr>
        <p:spPr>
          <a:xfrm>
            <a:off x="433975" y="1934850"/>
            <a:ext cx="3837000" cy="6369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200"/>
              <a:buNone/>
              <a:defRPr sz="2200">
                <a:solidFill>
                  <a:schemeClr val="lt1"/>
                </a:solidFill>
              </a:defRPr>
            </a:lvl1pPr>
            <a:lvl2pPr lvl="1">
              <a:lnSpc>
                <a:spcPct val="100000"/>
              </a:lnSpc>
              <a:spcBef>
                <a:spcPts val="0"/>
              </a:spcBef>
              <a:spcAft>
                <a:spcPts val="0"/>
              </a:spcAft>
              <a:buClr>
                <a:schemeClr val="lt1"/>
              </a:buClr>
              <a:buSzPts val="4200"/>
              <a:buNone/>
              <a:defRPr sz="4200">
                <a:solidFill>
                  <a:schemeClr val="lt1"/>
                </a:solidFill>
              </a:defRPr>
            </a:lvl2pPr>
            <a:lvl3pPr lvl="2">
              <a:lnSpc>
                <a:spcPct val="100000"/>
              </a:lnSpc>
              <a:spcBef>
                <a:spcPts val="0"/>
              </a:spcBef>
              <a:spcAft>
                <a:spcPts val="0"/>
              </a:spcAft>
              <a:buClr>
                <a:schemeClr val="lt1"/>
              </a:buClr>
              <a:buSzPts val="4200"/>
              <a:buNone/>
              <a:defRPr sz="4200">
                <a:solidFill>
                  <a:schemeClr val="lt1"/>
                </a:solidFill>
              </a:defRPr>
            </a:lvl3pPr>
            <a:lvl4pPr lvl="3">
              <a:lnSpc>
                <a:spcPct val="100000"/>
              </a:lnSpc>
              <a:spcBef>
                <a:spcPts val="0"/>
              </a:spcBef>
              <a:spcAft>
                <a:spcPts val="0"/>
              </a:spcAft>
              <a:buClr>
                <a:schemeClr val="lt1"/>
              </a:buClr>
              <a:buSzPts val="4200"/>
              <a:buNone/>
              <a:defRPr sz="4200">
                <a:solidFill>
                  <a:schemeClr val="lt1"/>
                </a:solidFill>
              </a:defRPr>
            </a:lvl4pPr>
            <a:lvl5pPr lvl="4">
              <a:lnSpc>
                <a:spcPct val="100000"/>
              </a:lnSpc>
              <a:spcBef>
                <a:spcPts val="0"/>
              </a:spcBef>
              <a:spcAft>
                <a:spcPts val="0"/>
              </a:spcAft>
              <a:buClr>
                <a:schemeClr val="lt1"/>
              </a:buClr>
              <a:buSzPts val="4200"/>
              <a:buNone/>
              <a:defRPr sz="4200">
                <a:solidFill>
                  <a:schemeClr val="lt1"/>
                </a:solidFill>
              </a:defRPr>
            </a:lvl5pPr>
            <a:lvl6pPr lvl="5">
              <a:lnSpc>
                <a:spcPct val="100000"/>
              </a:lnSpc>
              <a:spcBef>
                <a:spcPts val="0"/>
              </a:spcBef>
              <a:spcAft>
                <a:spcPts val="0"/>
              </a:spcAft>
              <a:buClr>
                <a:schemeClr val="lt1"/>
              </a:buClr>
              <a:buSzPts val="4200"/>
              <a:buNone/>
              <a:defRPr sz="4200">
                <a:solidFill>
                  <a:schemeClr val="lt1"/>
                </a:solidFill>
              </a:defRPr>
            </a:lvl6pPr>
            <a:lvl7pPr lvl="6">
              <a:lnSpc>
                <a:spcPct val="100000"/>
              </a:lnSpc>
              <a:spcBef>
                <a:spcPts val="0"/>
              </a:spcBef>
              <a:spcAft>
                <a:spcPts val="0"/>
              </a:spcAft>
              <a:buClr>
                <a:schemeClr val="lt1"/>
              </a:buClr>
              <a:buSzPts val="4200"/>
              <a:buNone/>
              <a:defRPr sz="4200">
                <a:solidFill>
                  <a:schemeClr val="lt1"/>
                </a:solidFill>
              </a:defRPr>
            </a:lvl7pPr>
            <a:lvl8pPr lvl="7">
              <a:lnSpc>
                <a:spcPct val="100000"/>
              </a:lnSpc>
              <a:spcBef>
                <a:spcPts val="0"/>
              </a:spcBef>
              <a:spcAft>
                <a:spcPts val="0"/>
              </a:spcAft>
              <a:buClr>
                <a:schemeClr val="lt1"/>
              </a:buClr>
              <a:buSzPts val="4200"/>
              <a:buNone/>
              <a:defRPr sz="4200">
                <a:solidFill>
                  <a:schemeClr val="lt1"/>
                </a:solidFill>
              </a:defRPr>
            </a:lvl8pPr>
            <a:lvl9pPr lvl="8">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25" name="Google Shape;125;p17"/>
          <p:cNvSpPr txBox="1">
            <a:spLocks noGrp="1"/>
          </p:cNvSpPr>
          <p:nvPr>
            <p:ph type="subTitle" idx="1"/>
          </p:nvPr>
        </p:nvSpPr>
        <p:spPr>
          <a:xfrm>
            <a:off x="433969" y="1565500"/>
            <a:ext cx="3837000" cy="3693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1pPr>
            <a:lvl2pPr lvl="1">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2pPr>
            <a:lvl3pPr lvl="2">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3pPr>
            <a:lvl4pPr lvl="3">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4pPr>
            <a:lvl5pPr lvl="4">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5pPr>
            <a:lvl6pPr lvl="5">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6pPr>
            <a:lvl7pPr lvl="6">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7pPr>
            <a:lvl8pPr lvl="7">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8pPr>
            <a:lvl9pPr lvl="8">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9pPr>
          </a:lstStyle>
          <a:p>
            <a:endParaRPr/>
          </a:p>
        </p:txBody>
      </p:sp>
      <p:sp>
        <p:nvSpPr>
          <p:cNvPr id="126" name="Google Shape;126;p17"/>
          <p:cNvSpPr>
            <a:spLocks noGrp="1"/>
          </p:cNvSpPr>
          <p:nvPr>
            <p:ph type="pic" idx="2"/>
          </p:nvPr>
        </p:nvSpPr>
        <p:spPr>
          <a:xfrm>
            <a:off x="4572000" y="252000"/>
            <a:ext cx="4322100" cy="4586400"/>
          </a:xfrm>
          <a:prstGeom prst="rect">
            <a:avLst/>
          </a:prstGeom>
          <a:noFill/>
          <a:ln>
            <a:noFill/>
          </a:ln>
        </p:spPr>
      </p:sp>
    </p:spTree>
  </p:cSld>
  <p:clrMapOvr>
    <a:masterClrMapping/>
  </p:clrMapOvr>
  <p:extLst>
    <p:ext uri="{DCECCB84-F9BA-43D5-87BE-67443E8EF086}">
      <p15:sldGuideLst xmlns:p15="http://schemas.microsoft.com/office/powerpoint/2012/main">
        <p15:guide id="1" pos="159">
          <p15:clr>
            <a:srgbClr val="E46962"/>
          </p15:clr>
        </p15:guide>
        <p15:guide id="2" pos="2880">
          <p15:clr>
            <a:srgbClr val="E46962"/>
          </p15:clr>
        </p15:guide>
        <p15:guide id="3" pos="1066">
          <p15:clr>
            <a:srgbClr val="E46962"/>
          </p15:clr>
        </p15:guide>
        <p15:guide id="4" pos="1973">
          <p15:clr>
            <a:srgbClr val="E46962"/>
          </p15:clr>
        </p15:guide>
        <p15:guide id="5" pos="3787">
          <p15:clr>
            <a:srgbClr val="E46962"/>
          </p15:clr>
        </p15:guide>
        <p15:guide id="6" pos="4694">
          <p15:clr>
            <a:srgbClr val="E46962"/>
          </p15:clr>
        </p15:guide>
        <p15:guide id="7" orient="horz" pos="1620">
          <p15:clr>
            <a:srgbClr val="E46962"/>
          </p15:clr>
        </p15:guide>
        <p15:guide id="8" pos="5601">
          <p15:clr>
            <a:srgbClr val="E46962"/>
          </p15:clr>
        </p15:guide>
        <p15:guide id="9" orient="horz" pos="159">
          <p15:clr>
            <a:srgbClr val="E46962"/>
          </p15:clr>
        </p15:guide>
        <p15:guide id="10" orient="horz" pos="3048">
          <p15:clr>
            <a:srgbClr val="E46962"/>
          </p15:clr>
        </p15:guide>
        <p15:guide id="11" orient="horz" pos="531">
          <p15:clr>
            <a:srgbClr val="E46962"/>
          </p15:clr>
        </p15:guide>
        <p15:guide id="12" orient="horz" pos="313">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Übung (inkl. Details) 1">
  <p:cSld name="Key statement + Bullets_2">
    <p:spTree>
      <p:nvGrpSpPr>
        <p:cNvPr id="1" name="Shape 127"/>
        <p:cNvGrpSpPr/>
        <p:nvPr/>
      </p:nvGrpSpPr>
      <p:grpSpPr>
        <a:xfrm>
          <a:off x="0" y="0"/>
          <a:ext cx="0" cy="0"/>
          <a:chOff x="0" y="0"/>
          <a:chExt cx="0" cy="0"/>
        </a:xfrm>
      </p:grpSpPr>
      <p:sp>
        <p:nvSpPr>
          <p:cNvPr id="128" name="Google Shape;128;p18"/>
          <p:cNvSpPr/>
          <p:nvPr/>
        </p:nvSpPr>
        <p:spPr>
          <a:xfrm>
            <a:off x="252000" y="252000"/>
            <a:ext cx="4322100" cy="4586400"/>
          </a:xfrm>
          <a:prstGeom prst="rect">
            <a:avLst/>
          </a:prstGeom>
          <a:solidFill>
            <a:srgbClr val="0062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6265"/>
              </a:solidFill>
              <a:latin typeface="Arial"/>
              <a:ea typeface="Arial"/>
              <a:cs typeface="Arial"/>
              <a:sym typeface="Arial"/>
            </a:endParaRPr>
          </a:p>
        </p:txBody>
      </p:sp>
      <p:sp>
        <p:nvSpPr>
          <p:cNvPr id="129" name="Google Shape;129;p18"/>
          <p:cNvSpPr/>
          <p:nvPr/>
        </p:nvSpPr>
        <p:spPr>
          <a:xfrm>
            <a:off x="4569775" y="252000"/>
            <a:ext cx="43221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0" name="Google Shape;130;p18"/>
          <p:cNvSpPr txBox="1">
            <a:spLocks noGrp="1"/>
          </p:cNvSpPr>
          <p:nvPr>
            <p:ph type="title"/>
          </p:nvPr>
        </p:nvSpPr>
        <p:spPr>
          <a:xfrm>
            <a:off x="433975" y="1934850"/>
            <a:ext cx="3837000" cy="636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200"/>
              <a:buNone/>
              <a:defRPr sz="2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31" name="Google Shape;131;p18"/>
          <p:cNvSpPr txBox="1">
            <a:spLocks noGrp="1"/>
          </p:cNvSpPr>
          <p:nvPr>
            <p:ph type="subTitle" idx="1"/>
          </p:nvPr>
        </p:nvSpPr>
        <p:spPr>
          <a:xfrm>
            <a:off x="433969" y="1565500"/>
            <a:ext cx="3837000" cy="369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1pPr>
            <a:lvl2pPr lvl="1"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2pPr>
            <a:lvl3pPr lvl="2"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3pPr>
            <a:lvl4pPr lvl="3"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4pPr>
            <a:lvl5pPr lvl="4"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5pPr>
            <a:lvl6pPr lvl="5"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6pPr>
            <a:lvl7pPr lvl="6"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7pPr>
            <a:lvl8pPr lvl="7"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8pPr>
            <a:lvl9pPr lvl="8"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9pPr>
          </a:lstStyle>
          <a:p>
            <a:endParaRPr/>
          </a:p>
        </p:txBody>
      </p:sp>
      <p:sp>
        <p:nvSpPr>
          <p:cNvPr id="132" name="Google Shape;132;p18"/>
          <p:cNvSpPr txBox="1">
            <a:spLocks noGrp="1"/>
          </p:cNvSpPr>
          <p:nvPr>
            <p:ph type="body" idx="2"/>
          </p:nvPr>
        </p:nvSpPr>
        <p:spPr>
          <a:xfrm>
            <a:off x="4812325" y="500850"/>
            <a:ext cx="3837000" cy="40887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cSld>
  <p:clrMapOvr>
    <a:masterClrMapping/>
  </p:clrMapOvr>
  <p:extLst>
    <p:ext uri="{DCECCB84-F9BA-43D5-87BE-67443E8EF086}">
      <p15:sldGuideLst xmlns:p15="http://schemas.microsoft.com/office/powerpoint/2012/main">
        <p15:guide id="1" pos="159">
          <p15:clr>
            <a:srgbClr val="E46962"/>
          </p15:clr>
        </p15:guide>
        <p15:guide id="2" pos="2880">
          <p15:clr>
            <a:srgbClr val="E46962"/>
          </p15:clr>
        </p15:guide>
        <p15:guide id="3" pos="1066">
          <p15:clr>
            <a:srgbClr val="E46962"/>
          </p15:clr>
        </p15:guide>
        <p15:guide id="4" pos="1973">
          <p15:clr>
            <a:srgbClr val="E46962"/>
          </p15:clr>
        </p15:guide>
        <p15:guide id="5" pos="3787">
          <p15:clr>
            <a:srgbClr val="E46962"/>
          </p15:clr>
        </p15:guide>
        <p15:guide id="6" pos="4694">
          <p15:clr>
            <a:srgbClr val="E46962"/>
          </p15:clr>
        </p15:guide>
        <p15:guide id="7" orient="horz" pos="1620">
          <p15:clr>
            <a:srgbClr val="E46962"/>
          </p15:clr>
        </p15:guide>
        <p15:guide id="8" pos="5601">
          <p15:clr>
            <a:srgbClr val="E46962"/>
          </p15:clr>
        </p15:guide>
        <p15:guide id="9" orient="horz" pos="159">
          <p15:clr>
            <a:srgbClr val="E46962"/>
          </p15:clr>
        </p15:guide>
        <p15:guide id="10" orient="horz" pos="3048">
          <p15:clr>
            <a:srgbClr val="E46962"/>
          </p15:clr>
        </p15:guide>
        <p15:guide id="11" orient="horz" pos="531">
          <p15:clr>
            <a:srgbClr val="E46962"/>
          </p15:clr>
        </p15:guide>
        <p15:guide id="12" orient="horz" pos="313">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earnings">
  <p:cSld name="SECTION_TITLE_AND_DESCRIPTION_1_1_1_1">
    <p:spTree>
      <p:nvGrpSpPr>
        <p:cNvPr id="1" name="Shape 133"/>
        <p:cNvGrpSpPr/>
        <p:nvPr/>
      </p:nvGrpSpPr>
      <p:grpSpPr>
        <a:xfrm>
          <a:off x="0" y="0"/>
          <a:ext cx="0" cy="0"/>
          <a:chOff x="0" y="0"/>
          <a:chExt cx="0" cy="0"/>
        </a:xfrm>
      </p:grpSpPr>
      <p:sp>
        <p:nvSpPr>
          <p:cNvPr id="134" name="Google Shape;134;p19"/>
          <p:cNvSpPr/>
          <p:nvPr/>
        </p:nvSpPr>
        <p:spPr>
          <a:xfrm>
            <a:off x="4572000" y="252000"/>
            <a:ext cx="4320000" cy="45864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9"/>
          <p:cNvSpPr txBox="1"/>
          <p:nvPr/>
        </p:nvSpPr>
        <p:spPr>
          <a:xfrm>
            <a:off x="252000" y="631041"/>
            <a:ext cx="3837000" cy="25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000"/>
              <a:buFont typeface="JetBrains Mono Light"/>
              <a:buNone/>
            </a:pPr>
            <a:r>
              <a:rPr lang="de" sz="1000">
                <a:latin typeface="JetBrains Mono Light"/>
                <a:ea typeface="JetBrains Mono Light"/>
                <a:cs typeface="JetBrains Mono Light"/>
                <a:sym typeface="JetBrains Mono Light"/>
              </a:rPr>
              <a:t>LEARNINGS</a:t>
            </a:r>
            <a:endParaRPr sz="1000">
              <a:latin typeface="JetBrains Mono Light"/>
              <a:ea typeface="JetBrains Mono Light"/>
              <a:cs typeface="JetBrains Mono Light"/>
              <a:sym typeface="JetBrains Mono Light"/>
            </a:endParaRPr>
          </a:p>
        </p:txBody>
      </p:sp>
      <p:sp>
        <p:nvSpPr>
          <p:cNvPr id="136" name="Google Shape;136;p19"/>
          <p:cNvSpPr txBox="1">
            <a:spLocks noGrp="1"/>
          </p:cNvSpPr>
          <p:nvPr>
            <p:ph type="body" idx="1"/>
          </p:nvPr>
        </p:nvSpPr>
        <p:spPr>
          <a:xfrm>
            <a:off x="4813500" y="524400"/>
            <a:ext cx="3837000" cy="40947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odultitel" type="title">
  <p:cSld name="Modultitel">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l="-134" t="22452" r="23536" b="44205"/>
          <a:stretch>
            <a:fillRect/>
          </a:stretch>
        </p:blipFill>
        <p:spPr>
          <a:xfrm>
            <a:off x="-32351" y="-182880"/>
            <a:ext cx="9176351" cy="5326380"/>
          </a:xfrm>
          <a:prstGeom prst="rect">
            <a:avLst/>
          </a:prstGeom>
          <a:noFill/>
          <a:ln>
            <a:noFill/>
          </a:ln>
        </p:spPr>
      </p:pic>
      <p:sp>
        <p:nvSpPr>
          <p:cNvPr id="15" name="Google Shape;15;p2"/>
          <p:cNvSpPr/>
          <p:nvPr/>
        </p:nvSpPr>
        <p:spPr>
          <a:xfrm>
            <a:off x="972000" y="2571750"/>
            <a:ext cx="5758800" cy="1800000"/>
          </a:xfrm>
          <a:prstGeom prst="rect">
            <a:avLst/>
          </a:prstGeom>
          <a:solidFill>
            <a:schemeClr val="lt1"/>
          </a:solidFill>
          <a:ln w="9525"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 name="Google Shape;16;p2"/>
          <p:cNvSpPr/>
          <p:nvPr/>
        </p:nvSpPr>
        <p:spPr>
          <a:xfrm>
            <a:off x="-1274650" y="-196300"/>
            <a:ext cx="10418650" cy="2641300"/>
          </a:xfrm>
          <a:prstGeom prst="rect">
            <a:avLst/>
          </a:prstGeom>
          <a:gradFill>
            <a:gsLst>
              <a:gs pos="0">
                <a:schemeClr val="lt2"/>
              </a:gs>
              <a:gs pos="100000">
                <a:srgbClr val="EEEEEE">
                  <a:alpha val="0"/>
                </a:srgbClr>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a:ea typeface="Calibri"/>
              <a:cs typeface="Calibri"/>
              <a:sym typeface="Calibri"/>
            </a:endParaRPr>
          </a:p>
        </p:txBody>
      </p:sp>
      <p:sp>
        <p:nvSpPr>
          <p:cNvPr id="17" name="Google Shape;17;p2"/>
          <p:cNvSpPr txBox="1">
            <a:spLocks noGrp="1"/>
          </p:cNvSpPr>
          <p:nvPr>
            <p:ph type="ctrTitle"/>
          </p:nvPr>
        </p:nvSpPr>
        <p:spPr>
          <a:xfrm>
            <a:off x="1077335" y="2704500"/>
            <a:ext cx="3433200" cy="635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2000"/>
              <a:buNone/>
              <a:defRPr/>
            </a:lvl1pPr>
            <a:lvl2pPr lvl="1" algn="ctr" rtl="0">
              <a:lnSpc>
                <a:spcPct val="100000"/>
              </a:lnSpc>
              <a:spcBef>
                <a:spcPts val="0"/>
              </a:spcBef>
              <a:spcAft>
                <a:spcPts val="0"/>
              </a:spcAft>
              <a:buSzPts val="5300"/>
              <a:buNone/>
              <a:defRPr sz="5300"/>
            </a:lvl2pPr>
            <a:lvl3pPr lvl="2" algn="ctr" rtl="0">
              <a:lnSpc>
                <a:spcPct val="100000"/>
              </a:lnSpc>
              <a:spcBef>
                <a:spcPts val="0"/>
              </a:spcBef>
              <a:spcAft>
                <a:spcPts val="0"/>
              </a:spcAft>
              <a:buSzPts val="5300"/>
              <a:buNone/>
              <a:defRPr sz="5300"/>
            </a:lvl3pPr>
            <a:lvl4pPr lvl="3" algn="ctr" rtl="0">
              <a:lnSpc>
                <a:spcPct val="100000"/>
              </a:lnSpc>
              <a:spcBef>
                <a:spcPts val="0"/>
              </a:spcBef>
              <a:spcAft>
                <a:spcPts val="0"/>
              </a:spcAft>
              <a:buSzPts val="5300"/>
              <a:buNone/>
              <a:defRPr sz="5300"/>
            </a:lvl4pPr>
            <a:lvl5pPr lvl="4" algn="ctr" rtl="0">
              <a:lnSpc>
                <a:spcPct val="100000"/>
              </a:lnSpc>
              <a:spcBef>
                <a:spcPts val="0"/>
              </a:spcBef>
              <a:spcAft>
                <a:spcPts val="0"/>
              </a:spcAft>
              <a:buSzPts val="5300"/>
              <a:buNone/>
              <a:defRPr sz="5300"/>
            </a:lvl5pPr>
            <a:lvl6pPr lvl="5" algn="ctr" rtl="0">
              <a:lnSpc>
                <a:spcPct val="100000"/>
              </a:lnSpc>
              <a:spcBef>
                <a:spcPts val="0"/>
              </a:spcBef>
              <a:spcAft>
                <a:spcPts val="0"/>
              </a:spcAft>
              <a:buSzPts val="5300"/>
              <a:buNone/>
              <a:defRPr sz="5300"/>
            </a:lvl6pPr>
            <a:lvl7pPr lvl="6" algn="ctr" rtl="0">
              <a:lnSpc>
                <a:spcPct val="100000"/>
              </a:lnSpc>
              <a:spcBef>
                <a:spcPts val="0"/>
              </a:spcBef>
              <a:spcAft>
                <a:spcPts val="0"/>
              </a:spcAft>
              <a:buSzPts val="5300"/>
              <a:buNone/>
              <a:defRPr sz="5300"/>
            </a:lvl7pPr>
            <a:lvl8pPr lvl="7" algn="ctr" rtl="0">
              <a:lnSpc>
                <a:spcPct val="100000"/>
              </a:lnSpc>
              <a:spcBef>
                <a:spcPts val="0"/>
              </a:spcBef>
              <a:spcAft>
                <a:spcPts val="0"/>
              </a:spcAft>
              <a:buSzPts val="5300"/>
              <a:buNone/>
              <a:defRPr sz="5300"/>
            </a:lvl8pPr>
            <a:lvl9pPr lvl="8" algn="ctr" rtl="0">
              <a:lnSpc>
                <a:spcPct val="100000"/>
              </a:lnSpc>
              <a:spcBef>
                <a:spcPts val="0"/>
              </a:spcBef>
              <a:spcAft>
                <a:spcPts val="0"/>
              </a:spcAft>
              <a:buSzPts val="5300"/>
              <a:buNone/>
              <a:defRPr sz="5300"/>
            </a:lvl9pPr>
          </a:lstStyle>
          <a:p>
            <a:endParaRPr dirty="0"/>
          </a:p>
        </p:txBody>
      </p:sp>
      <p:sp>
        <p:nvSpPr>
          <p:cNvPr id="18" name="Google Shape;18;p2"/>
          <p:cNvSpPr txBox="1">
            <a:spLocks noGrp="1"/>
          </p:cNvSpPr>
          <p:nvPr>
            <p:ph type="subTitle" idx="1"/>
          </p:nvPr>
        </p:nvSpPr>
        <p:spPr>
          <a:xfrm>
            <a:off x="1077335" y="3609600"/>
            <a:ext cx="5359500" cy="635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chemeClr val="dk1"/>
              </a:buClr>
              <a:buSzPts val="1600"/>
              <a:buFont typeface="Source Sans 3"/>
              <a:buNone/>
              <a:defRPr sz="1600">
                <a:solidFill>
                  <a:schemeClr val="dk1"/>
                </a:solidFill>
                <a:latin typeface="Source Sans 3"/>
                <a:ea typeface="Source Sans 3"/>
                <a:cs typeface="Source Sans 3"/>
                <a:sym typeface="Source Sans 3"/>
              </a:defRPr>
            </a:lvl1pPr>
            <a:lvl2pPr lvl="1" algn="ctr" rtl="0">
              <a:lnSpc>
                <a:spcPct val="100000"/>
              </a:lnSpc>
              <a:spcBef>
                <a:spcPts val="0"/>
              </a:spcBef>
              <a:spcAft>
                <a:spcPts val="0"/>
              </a:spcAft>
              <a:buSzPts val="1600"/>
              <a:buFont typeface="Calibri"/>
              <a:buNone/>
              <a:defRPr sz="1600">
                <a:latin typeface="Calibri"/>
                <a:ea typeface="Calibri"/>
                <a:cs typeface="Calibri"/>
                <a:sym typeface="Calibri"/>
              </a:defRPr>
            </a:lvl2pPr>
            <a:lvl3pPr lvl="2" algn="ctr" rtl="0">
              <a:lnSpc>
                <a:spcPct val="100000"/>
              </a:lnSpc>
              <a:spcBef>
                <a:spcPts val="0"/>
              </a:spcBef>
              <a:spcAft>
                <a:spcPts val="0"/>
              </a:spcAft>
              <a:buSzPts val="1600"/>
              <a:buFont typeface="Calibri"/>
              <a:buNone/>
              <a:defRPr sz="1600">
                <a:latin typeface="Calibri"/>
                <a:ea typeface="Calibri"/>
                <a:cs typeface="Calibri"/>
                <a:sym typeface="Calibri"/>
              </a:defRPr>
            </a:lvl3pPr>
            <a:lvl4pPr lvl="3" algn="ctr" rtl="0">
              <a:lnSpc>
                <a:spcPct val="100000"/>
              </a:lnSpc>
              <a:spcBef>
                <a:spcPts val="0"/>
              </a:spcBef>
              <a:spcAft>
                <a:spcPts val="0"/>
              </a:spcAft>
              <a:buSzPts val="1600"/>
              <a:buFont typeface="Calibri"/>
              <a:buNone/>
              <a:defRPr sz="1600">
                <a:latin typeface="Calibri"/>
                <a:ea typeface="Calibri"/>
                <a:cs typeface="Calibri"/>
                <a:sym typeface="Calibri"/>
              </a:defRPr>
            </a:lvl4pPr>
            <a:lvl5pPr lvl="4" algn="ctr" rtl="0">
              <a:lnSpc>
                <a:spcPct val="100000"/>
              </a:lnSpc>
              <a:spcBef>
                <a:spcPts val="0"/>
              </a:spcBef>
              <a:spcAft>
                <a:spcPts val="0"/>
              </a:spcAft>
              <a:buSzPts val="1600"/>
              <a:buFont typeface="Calibri"/>
              <a:buNone/>
              <a:defRPr sz="1600">
                <a:latin typeface="Calibri"/>
                <a:ea typeface="Calibri"/>
                <a:cs typeface="Calibri"/>
                <a:sym typeface="Calibri"/>
              </a:defRPr>
            </a:lvl5pPr>
            <a:lvl6pPr lvl="5" algn="ctr" rtl="0">
              <a:lnSpc>
                <a:spcPct val="100000"/>
              </a:lnSpc>
              <a:spcBef>
                <a:spcPts val="0"/>
              </a:spcBef>
              <a:spcAft>
                <a:spcPts val="0"/>
              </a:spcAft>
              <a:buSzPts val="1600"/>
              <a:buFont typeface="Calibri"/>
              <a:buNone/>
              <a:defRPr sz="1600">
                <a:latin typeface="Calibri"/>
                <a:ea typeface="Calibri"/>
                <a:cs typeface="Calibri"/>
                <a:sym typeface="Calibri"/>
              </a:defRPr>
            </a:lvl6pPr>
            <a:lvl7pPr lvl="6" algn="ctr" rtl="0">
              <a:lnSpc>
                <a:spcPct val="100000"/>
              </a:lnSpc>
              <a:spcBef>
                <a:spcPts val="0"/>
              </a:spcBef>
              <a:spcAft>
                <a:spcPts val="0"/>
              </a:spcAft>
              <a:buSzPts val="1600"/>
              <a:buFont typeface="Calibri"/>
              <a:buNone/>
              <a:defRPr sz="1600">
                <a:latin typeface="Calibri"/>
                <a:ea typeface="Calibri"/>
                <a:cs typeface="Calibri"/>
                <a:sym typeface="Calibri"/>
              </a:defRPr>
            </a:lvl7pPr>
            <a:lvl8pPr lvl="7" algn="ctr" rtl="0">
              <a:lnSpc>
                <a:spcPct val="100000"/>
              </a:lnSpc>
              <a:spcBef>
                <a:spcPts val="0"/>
              </a:spcBef>
              <a:spcAft>
                <a:spcPts val="0"/>
              </a:spcAft>
              <a:buSzPts val="1600"/>
              <a:buFont typeface="Calibri"/>
              <a:buNone/>
              <a:defRPr sz="1600">
                <a:latin typeface="Calibri"/>
                <a:ea typeface="Calibri"/>
                <a:cs typeface="Calibri"/>
                <a:sym typeface="Calibri"/>
              </a:defRPr>
            </a:lvl8pPr>
            <a:lvl9pPr lvl="8" algn="ctr" rtl="0">
              <a:lnSpc>
                <a:spcPct val="100000"/>
              </a:lnSpc>
              <a:spcBef>
                <a:spcPts val="0"/>
              </a:spcBef>
              <a:spcAft>
                <a:spcPts val="0"/>
              </a:spcAft>
              <a:buSzPts val="1600"/>
              <a:buFont typeface="Calibri"/>
              <a:buNone/>
              <a:defRPr sz="1600">
                <a:latin typeface="Calibri"/>
                <a:ea typeface="Calibri"/>
                <a:cs typeface="Calibri"/>
                <a:sym typeface="Calibri"/>
              </a:defRPr>
            </a:lvl9pPr>
          </a:lstStyle>
          <a:p>
            <a:endParaRPr dirty="0"/>
          </a:p>
        </p:txBody>
      </p:sp>
      <p:cxnSp>
        <p:nvCxnSpPr>
          <p:cNvPr id="22" name="Google Shape;22;p2"/>
          <p:cNvCxnSpPr>
            <a:stCxn id="15" idx="1"/>
          </p:cNvCxnSpPr>
          <p:nvPr/>
        </p:nvCxnSpPr>
        <p:spPr>
          <a:xfrm>
            <a:off x="972000" y="3471750"/>
            <a:ext cx="5758800" cy="0"/>
          </a:xfrm>
          <a:prstGeom prst="straightConnector1">
            <a:avLst/>
          </a:prstGeom>
          <a:noFill/>
          <a:ln w="9525" cap="flat" cmpd="sng">
            <a:solidFill>
              <a:srgbClr val="858585"/>
            </a:solidFill>
            <a:prstDash val="solid"/>
            <a:round/>
            <a:headEnd type="none" w="med" len="med"/>
            <a:tailEnd type="none" w="med" len="med"/>
          </a:ln>
        </p:spPr>
      </p:cxnSp>
      <p:cxnSp>
        <p:nvCxnSpPr>
          <p:cNvPr id="23" name="Google Shape;23;p2"/>
          <p:cNvCxnSpPr/>
          <p:nvPr/>
        </p:nvCxnSpPr>
        <p:spPr>
          <a:xfrm>
            <a:off x="4663025" y="2571750"/>
            <a:ext cx="0" cy="900900"/>
          </a:xfrm>
          <a:prstGeom prst="straightConnector1">
            <a:avLst/>
          </a:prstGeom>
          <a:noFill/>
          <a:ln w="9525" cap="flat" cmpd="sng">
            <a:solidFill>
              <a:srgbClr val="858585"/>
            </a:solidFill>
            <a:prstDash val="solid"/>
            <a:round/>
            <a:headEnd type="none" w="med" len="med"/>
            <a:tailEnd type="none" w="med" len="med"/>
          </a:ln>
        </p:spPr>
      </p:cxnSp>
      <p:pic>
        <p:nvPicPr>
          <p:cNvPr id="3" name="Grafik 2">
            <a:extLst>
              <a:ext uri="{FF2B5EF4-FFF2-40B4-BE49-F238E27FC236}">
                <a16:creationId xmlns:a16="http://schemas.microsoft.com/office/drawing/2014/main" id="{F808EF1F-92A9-C8B0-7D13-0CD2410F78CF}"/>
              </a:ext>
            </a:extLst>
          </p:cNvPr>
          <p:cNvPicPr>
            <a:picLocks noChangeAspect="1"/>
          </p:cNvPicPr>
          <p:nvPr userDrawn="1"/>
        </p:nvPicPr>
        <p:blipFill>
          <a:blip r:embed="rId3"/>
          <a:stretch>
            <a:fillRect/>
          </a:stretch>
        </p:blipFill>
        <p:spPr>
          <a:xfrm>
            <a:off x="7251590" y="163130"/>
            <a:ext cx="1892410" cy="787039"/>
          </a:xfrm>
          <a:prstGeom prst="rect">
            <a:avLst/>
          </a:prstGeom>
        </p:spPr>
      </p:pic>
    </p:spTree>
    <p:extLst>
      <p:ext uri="{BB962C8B-B14F-4D97-AF65-F5344CB8AC3E}">
        <p14:creationId xmlns:p14="http://schemas.microsoft.com/office/powerpoint/2010/main" val="1995228236"/>
      </p:ext>
    </p:extLst>
  </p:cSld>
  <p:clrMapOvr>
    <a:masterClrMapping/>
  </p:clrMapOvr>
  <p:extLst>
    <p:ext uri="{DCECCB84-F9BA-43D5-87BE-67443E8EF086}">
      <p15:sldGuideLst xmlns:p15="http://schemas.microsoft.com/office/powerpoint/2012/main">
        <p15:guide id="1" pos="2880">
          <p15:clr>
            <a:srgbClr val="E46962"/>
          </p15:clr>
        </p15:guide>
        <p15:guide id="2" pos="159">
          <p15:clr>
            <a:srgbClr val="E46962"/>
          </p15:clr>
        </p15:guide>
        <p15:guide id="3" pos="5601">
          <p15:clr>
            <a:srgbClr val="E46962"/>
          </p15:clr>
        </p15:guide>
        <p15:guide id="4" pos="1974">
          <p15:clr>
            <a:srgbClr val="E46962"/>
          </p15:clr>
        </p15:guide>
        <p15:guide id="5" pos="3786">
          <p15:clr>
            <a:srgbClr val="E46962"/>
          </p15:clr>
        </p15:guide>
        <p15:guide id="6" pos="1066">
          <p15:clr>
            <a:srgbClr val="E46962"/>
          </p15:clr>
        </p15:guide>
        <p15:guide id="7" pos="4694">
          <p15:clr>
            <a:srgbClr val="E46962"/>
          </p15:clr>
        </p15:guide>
        <p15:guide id="8" orient="horz" pos="1620">
          <p15:clr>
            <a:srgbClr val="E46962"/>
          </p15:clr>
        </p15:guide>
        <p15:guide id="9" orient="horz" pos="530">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use">
  <p:cSld name="TITLE_1">
    <p:spTree>
      <p:nvGrpSpPr>
        <p:cNvPr id="1" name="Shape 24"/>
        <p:cNvGrpSpPr/>
        <p:nvPr/>
      </p:nvGrpSpPr>
      <p:grpSpPr>
        <a:xfrm>
          <a:off x="0" y="0"/>
          <a:ext cx="0" cy="0"/>
          <a:chOff x="0" y="0"/>
          <a:chExt cx="0" cy="0"/>
        </a:xfrm>
      </p:grpSpPr>
      <p:pic>
        <p:nvPicPr>
          <p:cNvPr id="25" name="Google Shape;25;p3"/>
          <p:cNvPicPr preferRelativeResize="0"/>
          <p:nvPr/>
        </p:nvPicPr>
        <p:blipFill rotWithShape="1">
          <a:blip r:embed="rId2">
            <a:alphaModFix/>
          </a:blip>
          <a:srcRect t="36407" b="617"/>
          <a:stretch/>
        </p:blipFill>
        <p:spPr>
          <a:xfrm>
            <a:off x="252050" y="841300"/>
            <a:ext cx="8640000" cy="4320002"/>
          </a:xfrm>
          <a:prstGeom prst="rect">
            <a:avLst/>
          </a:prstGeom>
          <a:noFill/>
          <a:ln>
            <a:noFill/>
          </a:ln>
        </p:spPr>
      </p:pic>
      <p:sp>
        <p:nvSpPr>
          <p:cNvPr id="26" name="Google Shape;26;p3"/>
          <p:cNvSpPr/>
          <p:nvPr/>
        </p:nvSpPr>
        <p:spPr>
          <a:xfrm>
            <a:off x="972000" y="2571750"/>
            <a:ext cx="5758800" cy="1800000"/>
          </a:xfrm>
          <a:prstGeom prst="rect">
            <a:avLst/>
          </a:prstGeom>
          <a:solidFill>
            <a:schemeClr val="lt1"/>
          </a:solidFill>
          <a:ln w="9525"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 name="Google Shape;27;p3"/>
          <p:cNvSpPr txBox="1">
            <a:spLocks noGrp="1"/>
          </p:cNvSpPr>
          <p:nvPr>
            <p:ph type="ctrTitle"/>
          </p:nvPr>
        </p:nvSpPr>
        <p:spPr>
          <a:xfrm>
            <a:off x="1077335" y="2704500"/>
            <a:ext cx="3433200" cy="635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000"/>
              <a:buNone/>
              <a:defRPr/>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a:endParaRPr/>
          </a:p>
        </p:txBody>
      </p:sp>
      <p:sp>
        <p:nvSpPr>
          <p:cNvPr id="28" name="Google Shape;28;p3"/>
          <p:cNvSpPr txBox="1">
            <a:spLocks noGrp="1"/>
          </p:cNvSpPr>
          <p:nvPr>
            <p:ph type="subTitle" idx="1"/>
          </p:nvPr>
        </p:nvSpPr>
        <p:spPr>
          <a:xfrm>
            <a:off x="1077335" y="3609600"/>
            <a:ext cx="5359500" cy="635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1"/>
              </a:buClr>
              <a:buSzPts val="1600"/>
              <a:buFont typeface="Source Sans 3"/>
              <a:buNone/>
              <a:defRPr sz="1600">
                <a:solidFill>
                  <a:schemeClr val="dk1"/>
                </a:solidFill>
                <a:latin typeface="Source Sans 3"/>
                <a:ea typeface="Source Sans 3"/>
                <a:cs typeface="Source Sans 3"/>
                <a:sym typeface="Source Sans 3"/>
              </a:defRPr>
            </a:lvl1pPr>
            <a:lvl2pPr lvl="1" algn="ctr">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2pPr>
            <a:lvl3pPr lvl="2" algn="ctr">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3pPr>
            <a:lvl4pPr lvl="3" algn="ctr">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4pPr>
            <a:lvl5pPr lvl="4" algn="ctr">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5pPr>
            <a:lvl6pPr lvl="5" algn="ctr">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6pPr>
            <a:lvl7pPr lvl="6" algn="ctr">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7pPr>
            <a:lvl8pPr lvl="7" algn="ctr">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8pPr>
            <a:lvl9pPr lvl="8" algn="ctr">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9pPr>
          </a:lstStyle>
          <a:p>
            <a:endParaRPr/>
          </a:p>
        </p:txBody>
      </p:sp>
      <p:grpSp>
        <p:nvGrpSpPr>
          <p:cNvPr id="29" name="Google Shape;29;p3"/>
          <p:cNvGrpSpPr/>
          <p:nvPr/>
        </p:nvGrpSpPr>
        <p:grpSpPr>
          <a:xfrm>
            <a:off x="5428457" y="455546"/>
            <a:ext cx="3035314" cy="476884"/>
            <a:chOff x="5428457" y="455546"/>
            <a:chExt cx="3035314" cy="476884"/>
          </a:xfrm>
        </p:grpSpPr>
        <p:sp>
          <p:nvSpPr>
            <p:cNvPr id="30" name="Google Shape;30;p3"/>
            <p:cNvSpPr/>
            <p:nvPr/>
          </p:nvSpPr>
          <p:spPr>
            <a:xfrm>
              <a:off x="6933525" y="500431"/>
              <a:ext cx="432000" cy="432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1" name="Google Shape;31;p3"/>
            <p:cNvPicPr preferRelativeResize="0"/>
            <p:nvPr/>
          </p:nvPicPr>
          <p:blipFill>
            <a:blip r:embed="rId3">
              <a:alphaModFix/>
            </a:blip>
            <a:stretch>
              <a:fillRect/>
            </a:stretch>
          </p:blipFill>
          <p:spPr>
            <a:xfrm>
              <a:off x="5428457" y="455546"/>
              <a:ext cx="3035314" cy="321731"/>
            </a:xfrm>
            <a:prstGeom prst="rect">
              <a:avLst/>
            </a:prstGeom>
            <a:noFill/>
            <a:ln>
              <a:noFill/>
            </a:ln>
          </p:spPr>
        </p:pic>
      </p:grpSp>
      <p:cxnSp>
        <p:nvCxnSpPr>
          <p:cNvPr id="32" name="Google Shape;32;p3"/>
          <p:cNvCxnSpPr>
            <a:stCxn id="26" idx="1"/>
          </p:cNvCxnSpPr>
          <p:nvPr/>
        </p:nvCxnSpPr>
        <p:spPr>
          <a:xfrm>
            <a:off x="972000" y="3471750"/>
            <a:ext cx="5758800" cy="0"/>
          </a:xfrm>
          <a:prstGeom prst="straightConnector1">
            <a:avLst/>
          </a:prstGeom>
          <a:noFill/>
          <a:ln w="9525" cap="flat" cmpd="sng">
            <a:solidFill>
              <a:srgbClr val="858585"/>
            </a:solidFill>
            <a:prstDash val="solid"/>
            <a:round/>
            <a:headEnd type="none" w="med" len="med"/>
            <a:tailEnd type="none" w="med" len="med"/>
          </a:ln>
        </p:spPr>
      </p:cxnSp>
      <p:cxnSp>
        <p:nvCxnSpPr>
          <p:cNvPr id="33" name="Google Shape;33;p3"/>
          <p:cNvCxnSpPr/>
          <p:nvPr/>
        </p:nvCxnSpPr>
        <p:spPr>
          <a:xfrm>
            <a:off x="4663025" y="2571750"/>
            <a:ext cx="0" cy="900900"/>
          </a:xfrm>
          <a:prstGeom prst="straightConnector1">
            <a:avLst/>
          </a:prstGeom>
          <a:noFill/>
          <a:ln w="9525" cap="flat" cmpd="sng">
            <a:solidFill>
              <a:srgbClr val="858585"/>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2880">
          <p15:clr>
            <a:srgbClr val="E46962"/>
          </p15:clr>
        </p15:guide>
        <p15:guide id="2" pos="159">
          <p15:clr>
            <a:srgbClr val="E46962"/>
          </p15:clr>
        </p15:guide>
        <p15:guide id="3" pos="5601">
          <p15:clr>
            <a:srgbClr val="E46962"/>
          </p15:clr>
        </p15:guide>
        <p15:guide id="4" pos="1974">
          <p15:clr>
            <a:srgbClr val="E46962"/>
          </p15:clr>
        </p15:guide>
        <p15:guide id="5" pos="3786">
          <p15:clr>
            <a:srgbClr val="E46962"/>
          </p15:clr>
        </p15:guide>
        <p15:guide id="6" pos="1066">
          <p15:clr>
            <a:srgbClr val="E46962"/>
          </p15:clr>
        </p15:guide>
        <p15:guide id="7" pos="4694">
          <p15:clr>
            <a:srgbClr val="E46962"/>
          </p15:clr>
        </p15:guide>
        <p15:guide id="8" orient="horz" pos="1620">
          <p15:clr>
            <a:srgbClr val="E46962"/>
          </p15:clr>
        </p15:guide>
        <p15:guide id="9" orient="horz" pos="530">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ause">
  <p:cSld name="Pause">
    <p:spTree>
      <p:nvGrpSpPr>
        <p:cNvPr id="1" name="Shape 24"/>
        <p:cNvGrpSpPr/>
        <p:nvPr/>
      </p:nvGrpSpPr>
      <p:grpSpPr>
        <a:xfrm>
          <a:off x="0" y="0"/>
          <a:ext cx="0" cy="0"/>
          <a:chOff x="0" y="0"/>
          <a:chExt cx="0" cy="0"/>
        </a:xfrm>
      </p:grpSpPr>
      <p:pic>
        <p:nvPicPr>
          <p:cNvPr id="25" name="Google Shape;25;p3"/>
          <p:cNvPicPr preferRelativeResize="0"/>
          <p:nvPr/>
        </p:nvPicPr>
        <p:blipFill rotWithShape="1">
          <a:blip r:embed="rId2">
            <a:alphaModFix/>
          </a:blip>
          <a:srcRect t="24144" b="616"/>
          <a:stretch>
            <a:fillRect/>
          </a:stretch>
        </p:blipFill>
        <p:spPr>
          <a:xfrm>
            <a:off x="-958" y="-151140"/>
            <a:ext cx="9146260" cy="5463728"/>
          </a:xfrm>
          <a:prstGeom prst="rect">
            <a:avLst/>
          </a:prstGeom>
          <a:noFill/>
          <a:ln>
            <a:noFill/>
          </a:ln>
        </p:spPr>
      </p:pic>
      <p:sp>
        <p:nvSpPr>
          <p:cNvPr id="26" name="Google Shape;26;p3"/>
          <p:cNvSpPr/>
          <p:nvPr/>
        </p:nvSpPr>
        <p:spPr>
          <a:xfrm>
            <a:off x="972000" y="2571750"/>
            <a:ext cx="5758800" cy="1800000"/>
          </a:xfrm>
          <a:prstGeom prst="rect">
            <a:avLst/>
          </a:prstGeom>
          <a:solidFill>
            <a:schemeClr val="lt1"/>
          </a:solidFill>
          <a:ln w="9525"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 name="Google Shape;27;p3"/>
          <p:cNvSpPr txBox="1">
            <a:spLocks noGrp="1"/>
          </p:cNvSpPr>
          <p:nvPr>
            <p:ph type="ctrTitle"/>
          </p:nvPr>
        </p:nvSpPr>
        <p:spPr>
          <a:xfrm>
            <a:off x="1077335" y="2704500"/>
            <a:ext cx="3433200" cy="635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000"/>
              <a:buNone/>
              <a:defRPr/>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a:endParaRPr dirty="0"/>
          </a:p>
        </p:txBody>
      </p:sp>
      <p:sp>
        <p:nvSpPr>
          <p:cNvPr id="28" name="Google Shape;28;p3"/>
          <p:cNvSpPr txBox="1">
            <a:spLocks noGrp="1"/>
          </p:cNvSpPr>
          <p:nvPr>
            <p:ph type="subTitle" idx="1"/>
          </p:nvPr>
        </p:nvSpPr>
        <p:spPr>
          <a:xfrm>
            <a:off x="1077335" y="3609600"/>
            <a:ext cx="5359500" cy="635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1"/>
              </a:buClr>
              <a:buSzPts val="1600"/>
              <a:buFont typeface="Source Sans 3"/>
              <a:buNone/>
              <a:defRPr sz="1600">
                <a:solidFill>
                  <a:schemeClr val="dk1"/>
                </a:solidFill>
                <a:latin typeface="Source Sans 3"/>
                <a:ea typeface="Source Sans 3"/>
                <a:cs typeface="Source Sans 3"/>
                <a:sym typeface="Source Sans 3"/>
              </a:defRPr>
            </a:lvl1pPr>
            <a:lvl2pPr lvl="1" algn="ctr">
              <a:lnSpc>
                <a:spcPct val="100000"/>
              </a:lnSpc>
              <a:spcBef>
                <a:spcPts val="0"/>
              </a:spcBef>
              <a:spcAft>
                <a:spcPts val="0"/>
              </a:spcAft>
              <a:buSzPts val="1600"/>
              <a:buFont typeface="Calibri"/>
              <a:buNone/>
              <a:defRPr sz="1600">
                <a:latin typeface="Calibri"/>
                <a:ea typeface="Calibri"/>
                <a:cs typeface="Calibri"/>
                <a:sym typeface="Calibri"/>
              </a:defRPr>
            </a:lvl2pPr>
            <a:lvl3pPr lvl="2" algn="ctr">
              <a:lnSpc>
                <a:spcPct val="100000"/>
              </a:lnSpc>
              <a:spcBef>
                <a:spcPts val="0"/>
              </a:spcBef>
              <a:spcAft>
                <a:spcPts val="0"/>
              </a:spcAft>
              <a:buSzPts val="1600"/>
              <a:buFont typeface="Calibri"/>
              <a:buNone/>
              <a:defRPr sz="1600">
                <a:latin typeface="Calibri"/>
                <a:ea typeface="Calibri"/>
                <a:cs typeface="Calibri"/>
                <a:sym typeface="Calibri"/>
              </a:defRPr>
            </a:lvl3pPr>
            <a:lvl4pPr lvl="3" algn="ctr">
              <a:lnSpc>
                <a:spcPct val="100000"/>
              </a:lnSpc>
              <a:spcBef>
                <a:spcPts val="0"/>
              </a:spcBef>
              <a:spcAft>
                <a:spcPts val="0"/>
              </a:spcAft>
              <a:buSzPts val="1600"/>
              <a:buFont typeface="Calibri"/>
              <a:buNone/>
              <a:defRPr sz="1600">
                <a:latin typeface="Calibri"/>
                <a:ea typeface="Calibri"/>
                <a:cs typeface="Calibri"/>
                <a:sym typeface="Calibri"/>
              </a:defRPr>
            </a:lvl4pPr>
            <a:lvl5pPr lvl="4" algn="ctr">
              <a:lnSpc>
                <a:spcPct val="100000"/>
              </a:lnSpc>
              <a:spcBef>
                <a:spcPts val="0"/>
              </a:spcBef>
              <a:spcAft>
                <a:spcPts val="0"/>
              </a:spcAft>
              <a:buSzPts val="1600"/>
              <a:buFont typeface="Calibri"/>
              <a:buNone/>
              <a:defRPr sz="1600">
                <a:latin typeface="Calibri"/>
                <a:ea typeface="Calibri"/>
                <a:cs typeface="Calibri"/>
                <a:sym typeface="Calibri"/>
              </a:defRPr>
            </a:lvl5pPr>
            <a:lvl6pPr lvl="5" algn="ctr">
              <a:lnSpc>
                <a:spcPct val="100000"/>
              </a:lnSpc>
              <a:spcBef>
                <a:spcPts val="0"/>
              </a:spcBef>
              <a:spcAft>
                <a:spcPts val="0"/>
              </a:spcAft>
              <a:buSzPts val="1600"/>
              <a:buFont typeface="Calibri"/>
              <a:buNone/>
              <a:defRPr sz="1600">
                <a:latin typeface="Calibri"/>
                <a:ea typeface="Calibri"/>
                <a:cs typeface="Calibri"/>
                <a:sym typeface="Calibri"/>
              </a:defRPr>
            </a:lvl6pPr>
            <a:lvl7pPr lvl="6" algn="ctr">
              <a:lnSpc>
                <a:spcPct val="100000"/>
              </a:lnSpc>
              <a:spcBef>
                <a:spcPts val="0"/>
              </a:spcBef>
              <a:spcAft>
                <a:spcPts val="0"/>
              </a:spcAft>
              <a:buSzPts val="1600"/>
              <a:buFont typeface="Calibri"/>
              <a:buNone/>
              <a:defRPr sz="1600">
                <a:latin typeface="Calibri"/>
                <a:ea typeface="Calibri"/>
                <a:cs typeface="Calibri"/>
                <a:sym typeface="Calibri"/>
              </a:defRPr>
            </a:lvl7pPr>
            <a:lvl8pPr lvl="7" algn="ctr">
              <a:lnSpc>
                <a:spcPct val="100000"/>
              </a:lnSpc>
              <a:spcBef>
                <a:spcPts val="0"/>
              </a:spcBef>
              <a:spcAft>
                <a:spcPts val="0"/>
              </a:spcAft>
              <a:buSzPts val="1600"/>
              <a:buFont typeface="Calibri"/>
              <a:buNone/>
              <a:defRPr sz="1600">
                <a:latin typeface="Calibri"/>
                <a:ea typeface="Calibri"/>
                <a:cs typeface="Calibri"/>
                <a:sym typeface="Calibri"/>
              </a:defRPr>
            </a:lvl8pPr>
            <a:lvl9pPr lvl="8" algn="ctr">
              <a:lnSpc>
                <a:spcPct val="100000"/>
              </a:lnSpc>
              <a:spcBef>
                <a:spcPts val="0"/>
              </a:spcBef>
              <a:spcAft>
                <a:spcPts val="0"/>
              </a:spcAft>
              <a:buSzPts val="1600"/>
              <a:buFont typeface="Calibri"/>
              <a:buNone/>
              <a:defRPr sz="1600">
                <a:latin typeface="Calibri"/>
                <a:ea typeface="Calibri"/>
                <a:cs typeface="Calibri"/>
                <a:sym typeface="Calibri"/>
              </a:defRPr>
            </a:lvl9pPr>
          </a:lstStyle>
          <a:p>
            <a:endParaRPr dirty="0"/>
          </a:p>
        </p:txBody>
      </p:sp>
      <p:cxnSp>
        <p:nvCxnSpPr>
          <p:cNvPr id="32" name="Google Shape;32;p3"/>
          <p:cNvCxnSpPr>
            <a:stCxn id="26" idx="1"/>
          </p:cNvCxnSpPr>
          <p:nvPr/>
        </p:nvCxnSpPr>
        <p:spPr>
          <a:xfrm>
            <a:off x="972000" y="3471750"/>
            <a:ext cx="5758800" cy="0"/>
          </a:xfrm>
          <a:prstGeom prst="straightConnector1">
            <a:avLst/>
          </a:prstGeom>
          <a:noFill/>
          <a:ln w="9525" cap="flat" cmpd="sng">
            <a:solidFill>
              <a:srgbClr val="858585"/>
            </a:solidFill>
            <a:prstDash val="solid"/>
            <a:round/>
            <a:headEnd type="none" w="med" len="med"/>
            <a:tailEnd type="none" w="med" len="med"/>
          </a:ln>
        </p:spPr>
      </p:cxnSp>
      <p:cxnSp>
        <p:nvCxnSpPr>
          <p:cNvPr id="33" name="Google Shape;33;p3"/>
          <p:cNvCxnSpPr/>
          <p:nvPr/>
        </p:nvCxnSpPr>
        <p:spPr>
          <a:xfrm>
            <a:off x="4663025" y="2571750"/>
            <a:ext cx="0" cy="900900"/>
          </a:xfrm>
          <a:prstGeom prst="straightConnector1">
            <a:avLst/>
          </a:prstGeom>
          <a:noFill/>
          <a:ln w="9525" cap="flat" cmpd="sng">
            <a:solidFill>
              <a:srgbClr val="858585"/>
            </a:solidFill>
            <a:prstDash val="solid"/>
            <a:round/>
            <a:headEnd type="none" w="med" len="med"/>
            <a:tailEnd type="none" w="med" len="med"/>
          </a:ln>
        </p:spPr>
      </p:cxnSp>
      <p:pic>
        <p:nvPicPr>
          <p:cNvPr id="2" name="Grafik 1">
            <a:extLst>
              <a:ext uri="{FF2B5EF4-FFF2-40B4-BE49-F238E27FC236}">
                <a16:creationId xmlns:a16="http://schemas.microsoft.com/office/drawing/2014/main" id="{CC5CC431-0CEA-3EED-91F3-BA018B539B4B}"/>
              </a:ext>
            </a:extLst>
          </p:cNvPr>
          <p:cNvPicPr>
            <a:picLocks noChangeAspect="1"/>
          </p:cNvPicPr>
          <p:nvPr userDrawn="1"/>
        </p:nvPicPr>
        <p:blipFill>
          <a:blip r:embed="rId3"/>
          <a:stretch>
            <a:fillRect/>
          </a:stretch>
        </p:blipFill>
        <p:spPr>
          <a:xfrm>
            <a:off x="7621200" y="475200"/>
            <a:ext cx="1523471" cy="633600"/>
          </a:xfrm>
          <a:prstGeom prst="rect">
            <a:avLst/>
          </a:prstGeom>
        </p:spPr>
      </p:pic>
    </p:spTree>
    <p:extLst>
      <p:ext uri="{BB962C8B-B14F-4D97-AF65-F5344CB8AC3E}">
        <p14:creationId xmlns:p14="http://schemas.microsoft.com/office/powerpoint/2010/main" val="606148016"/>
      </p:ext>
    </p:extLst>
  </p:cSld>
  <p:clrMapOvr>
    <a:masterClrMapping/>
  </p:clrMapOvr>
  <p:extLst>
    <p:ext uri="{DCECCB84-F9BA-43D5-87BE-67443E8EF086}">
      <p15:sldGuideLst xmlns:p15="http://schemas.microsoft.com/office/powerpoint/2012/main">
        <p15:guide id="1" pos="2880">
          <p15:clr>
            <a:srgbClr val="E46962"/>
          </p15:clr>
        </p15:guide>
        <p15:guide id="2" pos="159">
          <p15:clr>
            <a:srgbClr val="E46962"/>
          </p15:clr>
        </p15:guide>
        <p15:guide id="3" pos="5601">
          <p15:clr>
            <a:srgbClr val="E46962"/>
          </p15:clr>
        </p15:guide>
        <p15:guide id="4" pos="1974">
          <p15:clr>
            <a:srgbClr val="E46962"/>
          </p15:clr>
        </p15:guide>
        <p15:guide id="5" pos="3786">
          <p15:clr>
            <a:srgbClr val="E46962"/>
          </p15:clr>
        </p15:guide>
        <p15:guide id="6" pos="1066">
          <p15:clr>
            <a:srgbClr val="E46962"/>
          </p15:clr>
        </p15:guide>
        <p15:guide id="7" pos="4694">
          <p15:clr>
            <a:srgbClr val="E46962"/>
          </p15:clr>
        </p15:guide>
        <p15:guide id="8" orient="horz" pos="1620">
          <p15:clr>
            <a:srgbClr val="E46962"/>
          </p15:clr>
        </p15:guide>
        <p15:guide id="9" orient="horz" pos="530">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p:cSld name="Text">
    <p:bg>
      <p:bgPr>
        <a:solidFill>
          <a:schemeClr val="lt1"/>
        </a:solidFill>
        <a:effectLst/>
      </p:bgPr>
    </p:bg>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a:solidFill>
                  <a:srgbClr val="0000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6" name="Google Shape;36;p4"/>
          <p:cNvSpPr txBox="1">
            <a:spLocks noGrp="1"/>
          </p:cNvSpPr>
          <p:nvPr>
            <p:ph type="subTitle" idx="1"/>
          </p:nvPr>
        </p:nvSpPr>
        <p:spPr>
          <a:xfrm>
            <a:off x="252000" y="698400"/>
            <a:ext cx="7100400" cy="181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None/>
              <a:defRPr sz="1000">
                <a:solidFill>
                  <a:srgbClr val="000000"/>
                </a:solidFill>
                <a:latin typeface="JetBrains Mono Light"/>
                <a:ea typeface="JetBrains Mono Light"/>
                <a:cs typeface="JetBrains Mono Light"/>
                <a:sym typeface="JetBrains Mono Light"/>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37" name="Google Shape;37;p4"/>
          <p:cNvSpPr txBox="1">
            <a:spLocks noGrp="1"/>
          </p:cNvSpPr>
          <p:nvPr>
            <p:ph type="body" idx="2"/>
          </p:nvPr>
        </p:nvSpPr>
        <p:spPr>
          <a:xfrm>
            <a:off x="257425" y="1565500"/>
            <a:ext cx="8635200" cy="30213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rtl="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dirty="0"/>
          </a:p>
        </p:txBody>
      </p:sp>
    </p:spTree>
    <p:extLst>
      <p:ext uri="{BB962C8B-B14F-4D97-AF65-F5344CB8AC3E}">
        <p14:creationId xmlns:p14="http://schemas.microsoft.com/office/powerpoint/2010/main" val="3337792110"/>
      </p:ext>
    </p:extLst>
  </p:cSld>
  <p:clrMapOvr>
    <a:masterClrMapping/>
  </p:clrMapOvr>
  <p:extLst>
    <p:ext uri="{DCECCB84-F9BA-43D5-87BE-67443E8EF086}">
      <p15:sldGuideLst xmlns:p15="http://schemas.microsoft.com/office/powerpoint/2012/main">
        <p15:guide id="1" orient="horz">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 Kapitel I">
  <p:cSld name="Text — Kapitel I">
    <p:bg>
      <p:bgPr>
        <a:solidFill>
          <a:schemeClr val="lt1"/>
        </a:solidFill>
        <a:effectLst/>
      </p:bgPr>
    </p:bg>
    <p:spTree>
      <p:nvGrpSpPr>
        <p:cNvPr id="1" name="Shape 38"/>
        <p:cNvGrpSpPr/>
        <p:nvPr/>
      </p:nvGrpSpPr>
      <p:grpSpPr>
        <a:xfrm>
          <a:off x="0" y="0"/>
          <a:ext cx="0" cy="0"/>
          <a:chOff x="0" y="0"/>
          <a:chExt cx="0" cy="0"/>
        </a:xfrm>
      </p:grpSpPr>
      <p:cxnSp>
        <p:nvCxnSpPr>
          <p:cNvPr id="39" name="Google Shape;39;p5"/>
          <p:cNvCxnSpPr/>
          <p:nvPr/>
        </p:nvCxnSpPr>
        <p:spPr>
          <a:xfrm>
            <a:off x="257425" y="253463"/>
            <a:ext cx="8635200" cy="0"/>
          </a:xfrm>
          <a:prstGeom prst="straightConnector1">
            <a:avLst/>
          </a:prstGeom>
          <a:noFill/>
          <a:ln w="9525" cap="flat" cmpd="sng">
            <a:solidFill>
              <a:schemeClr val="lt2"/>
            </a:solidFill>
            <a:prstDash val="solid"/>
            <a:round/>
            <a:headEnd type="none" w="med" len="med"/>
            <a:tailEnd type="none" w="med" len="med"/>
          </a:ln>
        </p:spPr>
      </p:cxnSp>
      <p:sp>
        <p:nvSpPr>
          <p:cNvPr id="40" name="Google Shape;40;p5"/>
          <p:cNvSpPr txBox="1"/>
          <p:nvPr/>
        </p:nvSpPr>
        <p:spPr>
          <a:xfrm>
            <a:off x="893250" y="15875"/>
            <a:ext cx="15975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b="1">
                <a:solidFill>
                  <a:schemeClr val="accent1"/>
                </a:solidFill>
                <a:latin typeface="JetBrains Mono"/>
                <a:ea typeface="JetBrains Mono"/>
                <a:cs typeface="JetBrains Mono"/>
                <a:sym typeface="JetBrains Mono"/>
              </a:rPr>
              <a:t>EINSTIEG</a:t>
            </a:r>
            <a:endParaRPr sz="800" b="1">
              <a:solidFill>
                <a:schemeClr val="accent1"/>
              </a:solidFill>
              <a:latin typeface="JetBrains Mono"/>
              <a:ea typeface="JetBrains Mono"/>
              <a:cs typeface="JetBrains Mono"/>
              <a:sym typeface="JetBrains Mono"/>
            </a:endParaRPr>
          </a:p>
        </p:txBody>
      </p:sp>
      <p:sp>
        <p:nvSpPr>
          <p:cNvPr id="41" name="Google Shape;41;p5"/>
          <p:cNvSpPr txBox="1"/>
          <p:nvPr/>
        </p:nvSpPr>
        <p:spPr>
          <a:xfrm>
            <a:off x="3017579" y="15875"/>
            <a:ext cx="3114900" cy="31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sz="800">
                <a:solidFill>
                  <a:srgbClr val="858585"/>
                </a:solidFill>
                <a:latin typeface="JetBrains Mono Light"/>
                <a:ea typeface="JetBrains Mono Light"/>
                <a:cs typeface="JetBrains Mono Light"/>
                <a:sym typeface="JetBrains Mono Light"/>
              </a:rPr>
              <a:t>IMPACT</a:t>
            </a:r>
            <a:endParaRPr sz="800">
              <a:solidFill>
                <a:srgbClr val="858585"/>
              </a:solidFill>
              <a:latin typeface="JetBrains Mono Light"/>
              <a:ea typeface="JetBrains Mono Light"/>
              <a:cs typeface="JetBrains Mono Light"/>
              <a:sym typeface="JetBrains Mono Light"/>
            </a:endParaRPr>
          </a:p>
        </p:txBody>
      </p:sp>
      <p:sp>
        <p:nvSpPr>
          <p:cNvPr id="42" name="Google Shape;42;p5"/>
          <p:cNvSpPr txBox="1"/>
          <p:nvPr/>
        </p:nvSpPr>
        <p:spPr>
          <a:xfrm>
            <a:off x="6142355" y="15875"/>
            <a:ext cx="26193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a:solidFill>
                  <a:srgbClr val="858585"/>
                </a:solidFill>
                <a:latin typeface="JetBrains Mono Light"/>
                <a:ea typeface="JetBrains Mono Light"/>
                <a:cs typeface="JetBrains Mono Light"/>
                <a:sym typeface="JetBrains Mono Light"/>
              </a:rPr>
              <a:t>WISSENSCHAFTSKOMMUNIKATION</a:t>
            </a:r>
            <a:endParaRPr sz="800">
              <a:solidFill>
                <a:srgbClr val="858585"/>
              </a:solidFill>
              <a:latin typeface="JetBrains Mono Light"/>
              <a:ea typeface="JetBrains Mono Light"/>
              <a:cs typeface="JetBrains Mono Light"/>
              <a:sym typeface="JetBrains Mono Light"/>
            </a:endParaRPr>
          </a:p>
        </p:txBody>
      </p:sp>
      <p:cxnSp>
        <p:nvCxnSpPr>
          <p:cNvPr id="43" name="Google Shape;43;p5"/>
          <p:cNvCxnSpPr/>
          <p:nvPr/>
        </p:nvCxnSpPr>
        <p:spPr>
          <a:xfrm>
            <a:off x="257425" y="253463"/>
            <a:ext cx="8635200" cy="0"/>
          </a:xfrm>
          <a:prstGeom prst="straightConnector1">
            <a:avLst/>
          </a:prstGeom>
          <a:noFill/>
          <a:ln>
            <a:noFill/>
          </a:ln>
        </p:spPr>
      </p:cxnSp>
      <p:cxnSp>
        <p:nvCxnSpPr>
          <p:cNvPr id="44" name="Google Shape;44;p5"/>
          <p:cNvCxnSpPr/>
          <p:nvPr/>
        </p:nvCxnSpPr>
        <p:spPr>
          <a:xfrm>
            <a:off x="945750" y="249875"/>
            <a:ext cx="1492500" cy="0"/>
          </a:xfrm>
          <a:prstGeom prst="straightConnector1">
            <a:avLst/>
          </a:prstGeom>
          <a:noFill/>
          <a:ln w="28575" cap="flat" cmpd="sng">
            <a:solidFill>
              <a:srgbClr val="006265"/>
            </a:solidFill>
            <a:prstDash val="solid"/>
            <a:round/>
            <a:headEnd type="none" w="med" len="med"/>
            <a:tailEnd type="none" w="med" len="med"/>
          </a:ln>
        </p:spPr>
      </p:cxnSp>
      <p:sp>
        <p:nvSpPr>
          <p:cNvPr id="45" name="Google Shape;45;p5"/>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2000">
                <a:solidFill>
                  <a:srgbClr val="0000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 name="Google Shape;46;p5"/>
          <p:cNvSpPr txBox="1">
            <a:spLocks noGrp="1"/>
          </p:cNvSpPr>
          <p:nvPr>
            <p:ph type="subTitle" idx="1"/>
          </p:nvPr>
        </p:nvSpPr>
        <p:spPr>
          <a:xfrm>
            <a:off x="252000" y="697459"/>
            <a:ext cx="7100400" cy="181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None/>
              <a:defRPr sz="1000">
                <a:solidFill>
                  <a:srgbClr val="000000"/>
                </a:solidFill>
                <a:latin typeface="JetBrains Mono Light"/>
                <a:ea typeface="JetBrains Mono Light"/>
                <a:cs typeface="JetBrains Mono Light"/>
                <a:sym typeface="JetBrains Mono Light"/>
              </a:defRPr>
            </a:lvl1pPr>
            <a:lvl2pPr lvl="1" rtl="0">
              <a:spcBef>
                <a:spcPts val="0"/>
              </a:spcBef>
              <a:spcAft>
                <a:spcPts val="0"/>
              </a:spcAft>
              <a:buSzPts val="1000"/>
              <a:buFont typeface="JetBrains Mono"/>
              <a:buNone/>
              <a:defRPr sz="1000">
                <a:latin typeface="JetBrains Mono"/>
                <a:ea typeface="JetBrains Mono"/>
                <a:cs typeface="JetBrains Mono"/>
                <a:sym typeface="JetBrains Mono"/>
              </a:defRPr>
            </a:lvl2pPr>
            <a:lvl3pPr lvl="2" rtl="0">
              <a:spcBef>
                <a:spcPts val="0"/>
              </a:spcBef>
              <a:spcAft>
                <a:spcPts val="0"/>
              </a:spcAft>
              <a:buSzPts val="1000"/>
              <a:buFont typeface="JetBrains Mono"/>
              <a:buNone/>
              <a:defRPr sz="1000">
                <a:latin typeface="JetBrains Mono"/>
                <a:ea typeface="JetBrains Mono"/>
                <a:cs typeface="JetBrains Mono"/>
                <a:sym typeface="JetBrains Mono"/>
              </a:defRPr>
            </a:lvl3pPr>
            <a:lvl4pPr lvl="3" rtl="0">
              <a:spcBef>
                <a:spcPts val="0"/>
              </a:spcBef>
              <a:spcAft>
                <a:spcPts val="0"/>
              </a:spcAft>
              <a:buSzPts val="1000"/>
              <a:buFont typeface="JetBrains Mono"/>
              <a:buNone/>
              <a:defRPr sz="1000">
                <a:latin typeface="JetBrains Mono"/>
                <a:ea typeface="JetBrains Mono"/>
                <a:cs typeface="JetBrains Mono"/>
                <a:sym typeface="JetBrains Mono"/>
              </a:defRPr>
            </a:lvl4pPr>
            <a:lvl5pPr lvl="4" rtl="0">
              <a:spcBef>
                <a:spcPts val="0"/>
              </a:spcBef>
              <a:spcAft>
                <a:spcPts val="0"/>
              </a:spcAft>
              <a:buSzPts val="1000"/>
              <a:buFont typeface="JetBrains Mono"/>
              <a:buNone/>
              <a:defRPr sz="1000">
                <a:latin typeface="JetBrains Mono"/>
                <a:ea typeface="JetBrains Mono"/>
                <a:cs typeface="JetBrains Mono"/>
                <a:sym typeface="JetBrains Mono"/>
              </a:defRPr>
            </a:lvl5pPr>
            <a:lvl6pPr lvl="5" rtl="0">
              <a:spcBef>
                <a:spcPts val="0"/>
              </a:spcBef>
              <a:spcAft>
                <a:spcPts val="0"/>
              </a:spcAft>
              <a:buSzPts val="1000"/>
              <a:buFont typeface="JetBrains Mono"/>
              <a:buNone/>
              <a:defRPr sz="1000">
                <a:latin typeface="JetBrains Mono"/>
                <a:ea typeface="JetBrains Mono"/>
                <a:cs typeface="JetBrains Mono"/>
                <a:sym typeface="JetBrains Mono"/>
              </a:defRPr>
            </a:lvl6pPr>
            <a:lvl7pPr lvl="6" rtl="0">
              <a:spcBef>
                <a:spcPts val="0"/>
              </a:spcBef>
              <a:spcAft>
                <a:spcPts val="0"/>
              </a:spcAft>
              <a:buSzPts val="1000"/>
              <a:buFont typeface="JetBrains Mono"/>
              <a:buNone/>
              <a:defRPr sz="1000">
                <a:latin typeface="JetBrains Mono"/>
                <a:ea typeface="JetBrains Mono"/>
                <a:cs typeface="JetBrains Mono"/>
                <a:sym typeface="JetBrains Mono"/>
              </a:defRPr>
            </a:lvl7pPr>
            <a:lvl8pPr lvl="7" rtl="0">
              <a:spcBef>
                <a:spcPts val="0"/>
              </a:spcBef>
              <a:spcAft>
                <a:spcPts val="0"/>
              </a:spcAft>
              <a:buSzPts val="1000"/>
              <a:buFont typeface="JetBrains Mono"/>
              <a:buNone/>
              <a:defRPr sz="1000">
                <a:latin typeface="JetBrains Mono"/>
                <a:ea typeface="JetBrains Mono"/>
                <a:cs typeface="JetBrains Mono"/>
                <a:sym typeface="JetBrains Mono"/>
              </a:defRPr>
            </a:lvl8pPr>
            <a:lvl9pPr lvl="8" rtl="0">
              <a:spcBef>
                <a:spcPts val="0"/>
              </a:spcBef>
              <a:spcAft>
                <a:spcPts val="0"/>
              </a:spcAft>
              <a:buSzPts val="1000"/>
              <a:buFont typeface="JetBrains Mono"/>
              <a:buNone/>
              <a:defRPr sz="1000">
                <a:latin typeface="JetBrains Mono"/>
                <a:ea typeface="JetBrains Mono"/>
                <a:cs typeface="JetBrains Mono"/>
                <a:sym typeface="JetBrains Mono"/>
              </a:defRPr>
            </a:lvl9pPr>
          </a:lstStyle>
          <a:p>
            <a:endParaRPr/>
          </a:p>
        </p:txBody>
      </p:sp>
      <p:sp>
        <p:nvSpPr>
          <p:cNvPr id="47" name="Google Shape;47;p5"/>
          <p:cNvSpPr txBox="1">
            <a:spLocks noGrp="1"/>
          </p:cNvSpPr>
          <p:nvPr>
            <p:ph type="body" idx="2"/>
          </p:nvPr>
        </p:nvSpPr>
        <p:spPr>
          <a:xfrm>
            <a:off x="257425" y="1565863"/>
            <a:ext cx="8635200" cy="30210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rtl="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dirty="0"/>
          </a:p>
        </p:txBody>
      </p:sp>
    </p:spTree>
    <p:extLst>
      <p:ext uri="{BB962C8B-B14F-4D97-AF65-F5344CB8AC3E}">
        <p14:creationId xmlns:p14="http://schemas.microsoft.com/office/powerpoint/2010/main" val="842682159"/>
      </p:ext>
    </p:extLst>
  </p:cSld>
  <p:clrMapOvr>
    <a:masterClrMapping/>
  </p:clrMapOvr>
  <p:extLst>
    <p:ext uri="{DCECCB84-F9BA-43D5-87BE-67443E8EF086}">
      <p15:sldGuideLst xmlns:p15="http://schemas.microsoft.com/office/powerpoint/2012/main">
        <p15:guide id="1" orient="horz" pos="10">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 Kapitel II">
  <p:cSld name="Text — Kapitel II">
    <p:bg>
      <p:bgPr>
        <a:solidFill>
          <a:schemeClr val="lt1"/>
        </a:solidFill>
        <a:effectLst/>
      </p:bgPr>
    </p:bg>
    <p:spTree>
      <p:nvGrpSpPr>
        <p:cNvPr id="1" name="Shape 48"/>
        <p:cNvGrpSpPr/>
        <p:nvPr/>
      </p:nvGrpSpPr>
      <p:grpSpPr>
        <a:xfrm>
          <a:off x="0" y="0"/>
          <a:ext cx="0" cy="0"/>
          <a:chOff x="0" y="0"/>
          <a:chExt cx="0" cy="0"/>
        </a:xfrm>
      </p:grpSpPr>
      <p:sp>
        <p:nvSpPr>
          <p:cNvPr id="49" name="Google Shape;49;p6"/>
          <p:cNvSpPr txBox="1"/>
          <p:nvPr/>
        </p:nvSpPr>
        <p:spPr>
          <a:xfrm>
            <a:off x="893250" y="15875"/>
            <a:ext cx="15975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a:solidFill>
                  <a:srgbClr val="858585"/>
                </a:solidFill>
                <a:latin typeface="JetBrains Mono Light"/>
                <a:ea typeface="JetBrains Mono Light"/>
                <a:cs typeface="JetBrains Mono Light"/>
                <a:sym typeface="JetBrains Mono Light"/>
              </a:rPr>
              <a:t>EINSTIEG</a:t>
            </a:r>
            <a:endParaRPr sz="800">
              <a:solidFill>
                <a:srgbClr val="858585"/>
              </a:solidFill>
              <a:latin typeface="JetBrains Mono Light"/>
              <a:ea typeface="JetBrains Mono Light"/>
              <a:cs typeface="JetBrains Mono Light"/>
              <a:sym typeface="JetBrains Mono Light"/>
            </a:endParaRPr>
          </a:p>
        </p:txBody>
      </p:sp>
      <p:sp>
        <p:nvSpPr>
          <p:cNvPr id="50" name="Google Shape;50;p6"/>
          <p:cNvSpPr txBox="1"/>
          <p:nvPr/>
        </p:nvSpPr>
        <p:spPr>
          <a:xfrm>
            <a:off x="3017579" y="15875"/>
            <a:ext cx="31149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b="1">
                <a:solidFill>
                  <a:srgbClr val="006265"/>
                </a:solidFill>
                <a:latin typeface="JetBrains Mono"/>
                <a:ea typeface="JetBrains Mono"/>
                <a:cs typeface="JetBrains Mono"/>
                <a:sym typeface="JetBrains Mono"/>
              </a:rPr>
              <a:t>IMPACT</a:t>
            </a:r>
            <a:endParaRPr sz="800" b="1">
              <a:solidFill>
                <a:srgbClr val="006265"/>
              </a:solidFill>
              <a:latin typeface="JetBrains Mono"/>
              <a:ea typeface="JetBrains Mono"/>
              <a:cs typeface="JetBrains Mono"/>
              <a:sym typeface="JetBrains Mono"/>
            </a:endParaRPr>
          </a:p>
        </p:txBody>
      </p:sp>
      <p:sp>
        <p:nvSpPr>
          <p:cNvPr id="51" name="Google Shape;51;p6"/>
          <p:cNvSpPr txBox="1"/>
          <p:nvPr/>
        </p:nvSpPr>
        <p:spPr>
          <a:xfrm>
            <a:off x="6142355" y="15875"/>
            <a:ext cx="26193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a:solidFill>
                  <a:srgbClr val="858585"/>
                </a:solidFill>
                <a:latin typeface="JetBrains Mono Light"/>
                <a:ea typeface="JetBrains Mono Light"/>
                <a:cs typeface="JetBrains Mono Light"/>
                <a:sym typeface="JetBrains Mono Light"/>
              </a:rPr>
              <a:t>WISSENSCHAFTSKOMMUNIKATION</a:t>
            </a:r>
            <a:endParaRPr sz="800">
              <a:solidFill>
                <a:srgbClr val="858585"/>
              </a:solidFill>
              <a:latin typeface="JetBrains Mono Light"/>
              <a:ea typeface="JetBrains Mono Light"/>
              <a:cs typeface="JetBrains Mono Light"/>
              <a:sym typeface="JetBrains Mono Light"/>
            </a:endParaRPr>
          </a:p>
        </p:txBody>
      </p:sp>
      <p:cxnSp>
        <p:nvCxnSpPr>
          <p:cNvPr id="52" name="Google Shape;52;p6"/>
          <p:cNvCxnSpPr/>
          <p:nvPr/>
        </p:nvCxnSpPr>
        <p:spPr>
          <a:xfrm>
            <a:off x="257425" y="253463"/>
            <a:ext cx="8635200" cy="0"/>
          </a:xfrm>
          <a:prstGeom prst="straightConnector1">
            <a:avLst/>
          </a:prstGeom>
          <a:noFill/>
          <a:ln w="9525" cap="flat" cmpd="sng">
            <a:solidFill>
              <a:schemeClr val="lt2"/>
            </a:solidFill>
            <a:prstDash val="solid"/>
            <a:round/>
            <a:headEnd type="none" w="med" len="med"/>
            <a:tailEnd type="none" w="med" len="med"/>
          </a:ln>
        </p:spPr>
      </p:cxnSp>
      <p:cxnSp>
        <p:nvCxnSpPr>
          <p:cNvPr id="53" name="Google Shape;53;p6"/>
          <p:cNvCxnSpPr/>
          <p:nvPr/>
        </p:nvCxnSpPr>
        <p:spPr>
          <a:xfrm>
            <a:off x="3805525" y="249875"/>
            <a:ext cx="1492500" cy="0"/>
          </a:xfrm>
          <a:prstGeom prst="straightConnector1">
            <a:avLst/>
          </a:prstGeom>
          <a:noFill/>
          <a:ln w="28575" cap="flat" cmpd="sng">
            <a:solidFill>
              <a:srgbClr val="006265"/>
            </a:solidFill>
            <a:prstDash val="solid"/>
            <a:round/>
            <a:headEnd type="none" w="med" len="med"/>
            <a:tailEnd type="none" w="med" len="med"/>
          </a:ln>
        </p:spPr>
      </p:cxnSp>
      <p:sp>
        <p:nvSpPr>
          <p:cNvPr id="54" name="Google Shape;54;p6"/>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a:bodyPr>
          <a:lstStyle>
            <a:lvl1pPr marL="0" marR="0" lvl="0" indent="0" algn="l">
              <a:lnSpc>
                <a:spcPct val="100000"/>
              </a:lnSpc>
              <a:spcBef>
                <a:spcPts val="0"/>
              </a:spcBef>
              <a:spcAft>
                <a:spcPts val="0"/>
              </a:spcAft>
              <a:buNone/>
              <a:defRPr sz="2000">
                <a:solidFill>
                  <a:srgbClr val="000000"/>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6"/>
          <p:cNvSpPr txBox="1">
            <a:spLocks noGrp="1"/>
          </p:cNvSpPr>
          <p:nvPr>
            <p:ph type="subTitle" idx="1"/>
          </p:nvPr>
        </p:nvSpPr>
        <p:spPr>
          <a:xfrm>
            <a:off x="252000" y="698400"/>
            <a:ext cx="7100400" cy="1818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None/>
              <a:defRPr sz="1000">
                <a:solidFill>
                  <a:srgbClr val="000000"/>
                </a:solidFill>
                <a:latin typeface="JetBrains Mono Light"/>
                <a:ea typeface="JetBrains Mono Light"/>
                <a:cs typeface="JetBrains Mono Light"/>
                <a:sym typeface="JetBrains Mono Light"/>
              </a:defRPr>
            </a:lvl1pPr>
            <a:lvl2pPr lvl="1">
              <a:spcBef>
                <a:spcPts val="0"/>
              </a:spcBef>
              <a:spcAft>
                <a:spcPts val="0"/>
              </a:spcAft>
              <a:buSzPts val="1000"/>
              <a:buFont typeface="JetBrains Mono"/>
              <a:buNone/>
              <a:defRPr sz="1000">
                <a:latin typeface="JetBrains Mono"/>
                <a:ea typeface="JetBrains Mono"/>
                <a:cs typeface="JetBrains Mono"/>
                <a:sym typeface="JetBrains Mono"/>
              </a:defRPr>
            </a:lvl2pPr>
            <a:lvl3pPr lvl="2">
              <a:spcBef>
                <a:spcPts val="0"/>
              </a:spcBef>
              <a:spcAft>
                <a:spcPts val="0"/>
              </a:spcAft>
              <a:buSzPts val="1000"/>
              <a:buFont typeface="JetBrains Mono"/>
              <a:buNone/>
              <a:defRPr sz="1000">
                <a:latin typeface="JetBrains Mono"/>
                <a:ea typeface="JetBrains Mono"/>
                <a:cs typeface="JetBrains Mono"/>
                <a:sym typeface="JetBrains Mono"/>
              </a:defRPr>
            </a:lvl3pPr>
            <a:lvl4pPr lvl="3">
              <a:spcBef>
                <a:spcPts val="0"/>
              </a:spcBef>
              <a:spcAft>
                <a:spcPts val="0"/>
              </a:spcAft>
              <a:buSzPts val="1000"/>
              <a:buFont typeface="JetBrains Mono"/>
              <a:buNone/>
              <a:defRPr sz="1000">
                <a:latin typeface="JetBrains Mono"/>
                <a:ea typeface="JetBrains Mono"/>
                <a:cs typeface="JetBrains Mono"/>
                <a:sym typeface="JetBrains Mono"/>
              </a:defRPr>
            </a:lvl4pPr>
            <a:lvl5pPr lvl="4">
              <a:spcBef>
                <a:spcPts val="0"/>
              </a:spcBef>
              <a:spcAft>
                <a:spcPts val="0"/>
              </a:spcAft>
              <a:buSzPts val="1000"/>
              <a:buFont typeface="JetBrains Mono"/>
              <a:buNone/>
              <a:defRPr sz="1000">
                <a:latin typeface="JetBrains Mono"/>
                <a:ea typeface="JetBrains Mono"/>
                <a:cs typeface="JetBrains Mono"/>
                <a:sym typeface="JetBrains Mono"/>
              </a:defRPr>
            </a:lvl5pPr>
            <a:lvl6pPr lvl="5">
              <a:spcBef>
                <a:spcPts val="0"/>
              </a:spcBef>
              <a:spcAft>
                <a:spcPts val="0"/>
              </a:spcAft>
              <a:buSzPts val="1000"/>
              <a:buFont typeface="JetBrains Mono"/>
              <a:buNone/>
              <a:defRPr sz="1000">
                <a:latin typeface="JetBrains Mono"/>
                <a:ea typeface="JetBrains Mono"/>
                <a:cs typeface="JetBrains Mono"/>
                <a:sym typeface="JetBrains Mono"/>
              </a:defRPr>
            </a:lvl6pPr>
            <a:lvl7pPr lvl="6">
              <a:spcBef>
                <a:spcPts val="0"/>
              </a:spcBef>
              <a:spcAft>
                <a:spcPts val="0"/>
              </a:spcAft>
              <a:buSzPts val="1000"/>
              <a:buFont typeface="JetBrains Mono"/>
              <a:buNone/>
              <a:defRPr sz="1000">
                <a:latin typeface="JetBrains Mono"/>
                <a:ea typeface="JetBrains Mono"/>
                <a:cs typeface="JetBrains Mono"/>
                <a:sym typeface="JetBrains Mono"/>
              </a:defRPr>
            </a:lvl7pPr>
            <a:lvl8pPr lvl="7">
              <a:spcBef>
                <a:spcPts val="0"/>
              </a:spcBef>
              <a:spcAft>
                <a:spcPts val="0"/>
              </a:spcAft>
              <a:buSzPts val="1000"/>
              <a:buFont typeface="JetBrains Mono"/>
              <a:buNone/>
              <a:defRPr sz="1000">
                <a:latin typeface="JetBrains Mono"/>
                <a:ea typeface="JetBrains Mono"/>
                <a:cs typeface="JetBrains Mono"/>
                <a:sym typeface="JetBrains Mono"/>
              </a:defRPr>
            </a:lvl8pPr>
            <a:lvl9pPr lvl="8">
              <a:spcBef>
                <a:spcPts val="0"/>
              </a:spcBef>
              <a:spcAft>
                <a:spcPts val="0"/>
              </a:spcAft>
              <a:buSzPts val="1000"/>
              <a:buFont typeface="JetBrains Mono"/>
              <a:buNone/>
              <a:defRPr sz="1000">
                <a:latin typeface="JetBrains Mono"/>
                <a:ea typeface="JetBrains Mono"/>
                <a:cs typeface="JetBrains Mono"/>
                <a:sym typeface="JetBrains Mono"/>
              </a:defRPr>
            </a:lvl9pPr>
          </a:lstStyle>
          <a:p>
            <a:endParaRPr/>
          </a:p>
        </p:txBody>
      </p:sp>
      <p:sp>
        <p:nvSpPr>
          <p:cNvPr id="56" name="Google Shape;56;p6"/>
          <p:cNvSpPr txBox="1">
            <a:spLocks noGrp="1"/>
          </p:cNvSpPr>
          <p:nvPr>
            <p:ph type="body" idx="2"/>
          </p:nvPr>
        </p:nvSpPr>
        <p:spPr>
          <a:xfrm>
            <a:off x="257425" y="1565863"/>
            <a:ext cx="8635200" cy="30210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extLst>
      <p:ext uri="{BB962C8B-B14F-4D97-AF65-F5344CB8AC3E}">
        <p14:creationId xmlns:p14="http://schemas.microsoft.com/office/powerpoint/2010/main" val="3070262601"/>
      </p:ext>
    </p:extLst>
  </p:cSld>
  <p:clrMapOvr>
    <a:masterClrMapping/>
  </p:clrMapOvr>
  <p:extLst>
    <p:ext uri="{DCECCB84-F9BA-43D5-87BE-67443E8EF086}">
      <p15:sldGuideLst xmlns:p15="http://schemas.microsoft.com/office/powerpoint/2012/main">
        <p15:guide id="1" orient="horz" pos="10">
          <p15:clr>
            <a:srgbClr val="E46962"/>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 Kapitel III">
  <p:cSld name="Text — Kapitel III">
    <p:bg>
      <p:bgPr>
        <a:solidFill>
          <a:schemeClr val="lt1"/>
        </a:solidFill>
        <a:effectLst/>
      </p:bgPr>
    </p:bg>
    <p:spTree>
      <p:nvGrpSpPr>
        <p:cNvPr id="1" name="Shape 57"/>
        <p:cNvGrpSpPr/>
        <p:nvPr/>
      </p:nvGrpSpPr>
      <p:grpSpPr>
        <a:xfrm>
          <a:off x="0" y="0"/>
          <a:ext cx="0" cy="0"/>
          <a:chOff x="0" y="0"/>
          <a:chExt cx="0" cy="0"/>
        </a:xfrm>
      </p:grpSpPr>
      <p:cxnSp>
        <p:nvCxnSpPr>
          <p:cNvPr id="58" name="Google Shape;58;p7"/>
          <p:cNvCxnSpPr/>
          <p:nvPr/>
        </p:nvCxnSpPr>
        <p:spPr>
          <a:xfrm>
            <a:off x="257425" y="253463"/>
            <a:ext cx="8635200" cy="0"/>
          </a:xfrm>
          <a:prstGeom prst="straightConnector1">
            <a:avLst/>
          </a:prstGeom>
          <a:noFill/>
          <a:ln w="9525" cap="flat" cmpd="sng">
            <a:solidFill>
              <a:schemeClr val="lt2"/>
            </a:solidFill>
            <a:prstDash val="solid"/>
            <a:round/>
            <a:headEnd type="none" w="med" len="med"/>
            <a:tailEnd type="none" w="med" len="med"/>
          </a:ln>
        </p:spPr>
      </p:cxnSp>
      <p:sp>
        <p:nvSpPr>
          <p:cNvPr id="59" name="Google Shape;59;p7"/>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2000">
                <a:solidFill>
                  <a:srgbClr val="0000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 name="Google Shape;60;p7"/>
          <p:cNvSpPr txBox="1">
            <a:spLocks noGrp="1"/>
          </p:cNvSpPr>
          <p:nvPr>
            <p:ph type="subTitle" idx="1"/>
          </p:nvPr>
        </p:nvSpPr>
        <p:spPr>
          <a:xfrm>
            <a:off x="252000" y="698400"/>
            <a:ext cx="7100400" cy="181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None/>
              <a:defRPr sz="1000">
                <a:solidFill>
                  <a:srgbClr val="000000"/>
                </a:solidFill>
                <a:latin typeface="JetBrains Mono Light"/>
                <a:ea typeface="JetBrains Mono Light"/>
                <a:cs typeface="JetBrains Mono Light"/>
                <a:sym typeface="JetBrains Mono Light"/>
              </a:defRPr>
            </a:lvl1pPr>
            <a:lvl2pPr lvl="1" rtl="0">
              <a:spcBef>
                <a:spcPts val="0"/>
              </a:spcBef>
              <a:spcAft>
                <a:spcPts val="0"/>
              </a:spcAft>
              <a:buSzPts val="1200"/>
              <a:buFont typeface="JetBrains Mono"/>
              <a:buNone/>
              <a:defRPr sz="1200">
                <a:latin typeface="JetBrains Mono"/>
                <a:ea typeface="JetBrains Mono"/>
                <a:cs typeface="JetBrains Mono"/>
                <a:sym typeface="JetBrains Mono"/>
              </a:defRPr>
            </a:lvl2pPr>
            <a:lvl3pPr lvl="2" rtl="0">
              <a:spcBef>
                <a:spcPts val="0"/>
              </a:spcBef>
              <a:spcAft>
                <a:spcPts val="0"/>
              </a:spcAft>
              <a:buSzPts val="1200"/>
              <a:buFont typeface="JetBrains Mono"/>
              <a:buNone/>
              <a:defRPr sz="1200">
                <a:latin typeface="JetBrains Mono"/>
                <a:ea typeface="JetBrains Mono"/>
                <a:cs typeface="JetBrains Mono"/>
                <a:sym typeface="JetBrains Mono"/>
              </a:defRPr>
            </a:lvl3pPr>
            <a:lvl4pPr lvl="3" rtl="0">
              <a:spcBef>
                <a:spcPts val="0"/>
              </a:spcBef>
              <a:spcAft>
                <a:spcPts val="0"/>
              </a:spcAft>
              <a:buSzPts val="1200"/>
              <a:buFont typeface="JetBrains Mono"/>
              <a:buNone/>
              <a:defRPr sz="1200">
                <a:latin typeface="JetBrains Mono"/>
                <a:ea typeface="JetBrains Mono"/>
                <a:cs typeface="JetBrains Mono"/>
                <a:sym typeface="JetBrains Mono"/>
              </a:defRPr>
            </a:lvl4pPr>
            <a:lvl5pPr lvl="4" rtl="0">
              <a:spcBef>
                <a:spcPts val="0"/>
              </a:spcBef>
              <a:spcAft>
                <a:spcPts val="0"/>
              </a:spcAft>
              <a:buSzPts val="1200"/>
              <a:buFont typeface="JetBrains Mono"/>
              <a:buNone/>
              <a:defRPr sz="1200">
                <a:latin typeface="JetBrains Mono"/>
                <a:ea typeface="JetBrains Mono"/>
                <a:cs typeface="JetBrains Mono"/>
                <a:sym typeface="JetBrains Mono"/>
              </a:defRPr>
            </a:lvl5pPr>
            <a:lvl6pPr lvl="5" rtl="0">
              <a:spcBef>
                <a:spcPts val="0"/>
              </a:spcBef>
              <a:spcAft>
                <a:spcPts val="0"/>
              </a:spcAft>
              <a:buSzPts val="1200"/>
              <a:buFont typeface="JetBrains Mono"/>
              <a:buNone/>
              <a:defRPr sz="1200">
                <a:latin typeface="JetBrains Mono"/>
                <a:ea typeface="JetBrains Mono"/>
                <a:cs typeface="JetBrains Mono"/>
                <a:sym typeface="JetBrains Mono"/>
              </a:defRPr>
            </a:lvl6pPr>
            <a:lvl7pPr lvl="6" rtl="0">
              <a:spcBef>
                <a:spcPts val="0"/>
              </a:spcBef>
              <a:spcAft>
                <a:spcPts val="0"/>
              </a:spcAft>
              <a:buSzPts val="1200"/>
              <a:buFont typeface="JetBrains Mono"/>
              <a:buNone/>
              <a:defRPr sz="1200">
                <a:latin typeface="JetBrains Mono"/>
                <a:ea typeface="JetBrains Mono"/>
                <a:cs typeface="JetBrains Mono"/>
                <a:sym typeface="JetBrains Mono"/>
              </a:defRPr>
            </a:lvl7pPr>
            <a:lvl8pPr lvl="7" rtl="0">
              <a:spcBef>
                <a:spcPts val="0"/>
              </a:spcBef>
              <a:spcAft>
                <a:spcPts val="0"/>
              </a:spcAft>
              <a:buSzPts val="1200"/>
              <a:buFont typeface="JetBrains Mono"/>
              <a:buNone/>
              <a:defRPr sz="1200">
                <a:latin typeface="JetBrains Mono"/>
                <a:ea typeface="JetBrains Mono"/>
                <a:cs typeface="JetBrains Mono"/>
                <a:sym typeface="JetBrains Mono"/>
              </a:defRPr>
            </a:lvl8pPr>
            <a:lvl9pPr lvl="8" rtl="0">
              <a:spcBef>
                <a:spcPts val="0"/>
              </a:spcBef>
              <a:spcAft>
                <a:spcPts val="0"/>
              </a:spcAft>
              <a:buSzPts val="1200"/>
              <a:buFont typeface="JetBrains Mono"/>
              <a:buNone/>
              <a:defRPr sz="1200">
                <a:latin typeface="JetBrains Mono"/>
                <a:ea typeface="JetBrains Mono"/>
                <a:cs typeface="JetBrains Mono"/>
                <a:sym typeface="JetBrains Mono"/>
              </a:defRPr>
            </a:lvl9pPr>
          </a:lstStyle>
          <a:p>
            <a:endParaRPr/>
          </a:p>
        </p:txBody>
      </p:sp>
      <p:sp>
        <p:nvSpPr>
          <p:cNvPr id="61" name="Google Shape;61;p7"/>
          <p:cNvSpPr txBox="1">
            <a:spLocks noGrp="1"/>
          </p:cNvSpPr>
          <p:nvPr>
            <p:ph type="body" idx="2"/>
          </p:nvPr>
        </p:nvSpPr>
        <p:spPr>
          <a:xfrm>
            <a:off x="257425" y="1565863"/>
            <a:ext cx="8635200" cy="30210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rtl="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
        <p:nvSpPr>
          <p:cNvPr id="62" name="Google Shape;62;p7"/>
          <p:cNvSpPr txBox="1"/>
          <p:nvPr/>
        </p:nvSpPr>
        <p:spPr>
          <a:xfrm>
            <a:off x="893250" y="15875"/>
            <a:ext cx="15975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a:solidFill>
                  <a:srgbClr val="858585"/>
                </a:solidFill>
                <a:latin typeface="JetBrains Mono Light"/>
                <a:ea typeface="JetBrains Mono Light"/>
                <a:cs typeface="JetBrains Mono Light"/>
                <a:sym typeface="JetBrains Mono Light"/>
              </a:rPr>
              <a:t>EINSTIEG</a:t>
            </a:r>
            <a:endParaRPr sz="800">
              <a:solidFill>
                <a:srgbClr val="858585"/>
              </a:solidFill>
              <a:latin typeface="JetBrains Mono Light"/>
              <a:ea typeface="JetBrains Mono Light"/>
              <a:cs typeface="JetBrains Mono Light"/>
              <a:sym typeface="JetBrains Mono Light"/>
            </a:endParaRPr>
          </a:p>
        </p:txBody>
      </p:sp>
      <p:sp>
        <p:nvSpPr>
          <p:cNvPr id="63" name="Google Shape;63;p7"/>
          <p:cNvSpPr txBox="1"/>
          <p:nvPr/>
        </p:nvSpPr>
        <p:spPr>
          <a:xfrm>
            <a:off x="3049950" y="15875"/>
            <a:ext cx="30441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a:solidFill>
                  <a:schemeClr val="dk2"/>
                </a:solidFill>
                <a:latin typeface="JetBrains Mono Light"/>
                <a:ea typeface="JetBrains Mono Light"/>
                <a:cs typeface="JetBrains Mono Light"/>
                <a:sym typeface="JetBrains Mono Light"/>
              </a:rPr>
              <a:t>IMPACT</a:t>
            </a:r>
            <a:endParaRPr sz="800">
              <a:solidFill>
                <a:schemeClr val="dk2"/>
              </a:solidFill>
              <a:latin typeface="JetBrains Mono Light"/>
              <a:ea typeface="JetBrains Mono Light"/>
              <a:cs typeface="JetBrains Mono Light"/>
              <a:sym typeface="JetBrains Mono Light"/>
            </a:endParaRPr>
          </a:p>
        </p:txBody>
      </p:sp>
      <p:sp>
        <p:nvSpPr>
          <p:cNvPr id="64" name="Google Shape;64;p7"/>
          <p:cNvSpPr txBox="1"/>
          <p:nvPr/>
        </p:nvSpPr>
        <p:spPr>
          <a:xfrm>
            <a:off x="5929950" y="15875"/>
            <a:ext cx="30441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b="1">
                <a:solidFill>
                  <a:schemeClr val="accent1"/>
                </a:solidFill>
                <a:latin typeface="JetBrains Mono"/>
                <a:ea typeface="JetBrains Mono"/>
                <a:cs typeface="JetBrains Mono"/>
                <a:sym typeface="JetBrains Mono"/>
              </a:rPr>
              <a:t>WISSENSCHAFTSKOMMUNIKATION</a:t>
            </a:r>
            <a:endParaRPr sz="800" b="1">
              <a:solidFill>
                <a:schemeClr val="accent1"/>
              </a:solidFill>
              <a:latin typeface="JetBrains Mono"/>
              <a:ea typeface="JetBrains Mono"/>
              <a:cs typeface="JetBrains Mono"/>
              <a:sym typeface="JetBrains Mono"/>
            </a:endParaRPr>
          </a:p>
        </p:txBody>
      </p:sp>
      <p:cxnSp>
        <p:nvCxnSpPr>
          <p:cNvPr id="65" name="Google Shape;65;p7"/>
          <p:cNvCxnSpPr/>
          <p:nvPr/>
        </p:nvCxnSpPr>
        <p:spPr>
          <a:xfrm rot="10800000" flipH="1">
            <a:off x="6505350" y="251675"/>
            <a:ext cx="1893300" cy="3600"/>
          </a:xfrm>
          <a:prstGeom prst="straightConnector1">
            <a:avLst/>
          </a:prstGeom>
          <a:noFill/>
          <a:ln w="28575" cap="flat" cmpd="sng">
            <a:solidFill>
              <a:srgbClr val="006265"/>
            </a:solidFill>
            <a:prstDash val="solid"/>
            <a:round/>
            <a:headEnd type="none" w="med" len="med"/>
            <a:tailEnd type="none" w="med" len="med"/>
          </a:ln>
        </p:spPr>
      </p:cxnSp>
    </p:spTree>
    <p:extLst>
      <p:ext uri="{BB962C8B-B14F-4D97-AF65-F5344CB8AC3E}">
        <p14:creationId xmlns:p14="http://schemas.microsoft.com/office/powerpoint/2010/main" val="4266305112"/>
      </p:ext>
    </p:extLst>
  </p:cSld>
  <p:clrMapOvr>
    <a:masterClrMapping/>
  </p:clrMapOvr>
  <p:extLst>
    <p:ext uri="{DCECCB84-F9BA-43D5-87BE-67443E8EF086}">
      <p15:sldGuideLst xmlns:p15="http://schemas.microsoft.com/office/powerpoint/2012/main">
        <p15:guide id="1" orient="horz">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Zitat">
  <p:cSld name="Zitat">
    <p:spTree>
      <p:nvGrpSpPr>
        <p:cNvPr id="1" name="Shape 66"/>
        <p:cNvGrpSpPr/>
        <p:nvPr/>
      </p:nvGrpSpPr>
      <p:grpSpPr>
        <a:xfrm>
          <a:off x="0" y="0"/>
          <a:ext cx="0" cy="0"/>
          <a:chOff x="0" y="0"/>
          <a:chExt cx="0" cy="0"/>
        </a:xfrm>
      </p:grpSpPr>
      <p:sp>
        <p:nvSpPr>
          <p:cNvPr id="67" name="Google Shape;67;p8"/>
          <p:cNvSpPr/>
          <p:nvPr/>
        </p:nvSpPr>
        <p:spPr>
          <a:xfrm>
            <a:off x="252000" y="252000"/>
            <a:ext cx="8640000" cy="4891500"/>
          </a:xfrm>
          <a:prstGeom prst="rect">
            <a:avLst/>
          </a:prstGeom>
          <a:solidFill>
            <a:srgbClr val="AFDAC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 name="Google Shape;68;p8"/>
          <p:cNvSpPr txBox="1">
            <a:spLocks noGrp="1"/>
          </p:cNvSpPr>
          <p:nvPr>
            <p:ph type="title"/>
          </p:nvPr>
        </p:nvSpPr>
        <p:spPr>
          <a:xfrm>
            <a:off x="1431600" y="1565500"/>
            <a:ext cx="6577500" cy="1832700"/>
          </a:xfrm>
          <a:prstGeom prst="rect">
            <a:avLst/>
          </a:prstGeom>
        </p:spPr>
        <p:txBody>
          <a:bodyPr spcFirstLastPara="1" wrap="square" lIns="252000" tIns="252000" rIns="252000" bIns="252000" anchor="t" anchorCtr="0">
            <a:spAutoFit/>
          </a:bodyPr>
          <a:lstStyle>
            <a:lvl1pPr lvl="0" rtl="0">
              <a:lnSpc>
                <a:spcPct val="115000"/>
              </a:lnSpc>
              <a:spcBef>
                <a:spcPts val="0"/>
              </a:spcBef>
              <a:spcAft>
                <a:spcPts val="0"/>
              </a:spcAft>
              <a:buSzPts val="2000"/>
              <a:buNone/>
              <a:defRPr/>
            </a:lvl1pPr>
            <a:lvl2pPr lvl="1" rtl="0">
              <a:lnSpc>
                <a:spcPct val="115000"/>
              </a:lnSpc>
              <a:spcBef>
                <a:spcPts val="0"/>
              </a:spcBef>
              <a:spcAft>
                <a:spcPts val="0"/>
              </a:spcAft>
              <a:buSzPts val="2000"/>
              <a:buFont typeface="Source Sans 3"/>
              <a:buNone/>
              <a:defRPr sz="2000" b="1">
                <a:latin typeface="Source Sans 3"/>
                <a:ea typeface="Source Sans 3"/>
                <a:cs typeface="Source Sans 3"/>
                <a:sym typeface="Source Sans 3"/>
              </a:defRPr>
            </a:lvl2pPr>
            <a:lvl3pPr lvl="2" rtl="0">
              <a:lnSpc>
                <a:spcPct val="115000"/>
              </a:lnSpc>
              <a:spcBef>
                <a:spcPts val="0"/>
              </a:spcBef>
              <a:spcAft>
                <a:spcPts val="0"/>
              </a:spcAft>
              <a:buSzPts val="2000"/>
              <a:buFont typeface="Source Sans 3"/>
              <a:buNone/>
              <a:defRPr sz="2000" b="1">
                <a:latin typeface="Source Sans 3"/>
                <a:ea typeface="Source Sans 3"/>
                <a:cs typeface="Source Sans 3"/>
                <a:sym typeface="Source Sans 3"/>
              </a:defRPr>
            </a:lvl3pPr>
            <a:lvl4pPr lvl="3" rtl="0">
              <a:lnSpc>
                <a:spcPct val="115000"/>
              </a:lnSpc>
              <a:spcBef>
                <a:spcPts val="0"/>
              </a:spcBef>
              <a:spcAft>
                <a:spcPts val="0"/>
              </a:spcAft>
              <a:buSzPts val="2000"/>
              <a:buFont typeface="Source Sans 3"/>
              <a:buNone/>
              <a:defRPr sz="2000" b="1">
                <a:latin typeface="Source Sans 3"/>
                <a:ea typeface="Source Sans 3"/>
                <a:cs typeface="Source Sans 3"/>
                <a:sym typeface="Source Sans 3"/>
              </a:defRPr>
            </a:lvl4pPr>
            <a:lvl5pPr lvl="4" rtl="0">
              <a:lnSpc>
                <a:spcPct val="115000"/>
              </a:lnSpc>
              <a:spcBef>
                <a:spcPts val="0"/>
              </a:spcBef>
              <a:spcAft>
                <a:spcPts val="0"/>
              </a:spcAft>
              <a:buSzPts val="2000"/>
              <a:buFont typeface="Source Sans 3"/>
              <a:buNone/>
              <a:defRPr sz="2000" b="1">
                <a:latin typeface="Source Sans 3"/>
                <a:ea typeface="Source Sans 3"/>
                <a:cs typeface="Source Sans 3"/>
                <a:sym typeface="Source Sans 3"/>
              </a:defRPr>
            </a:lvl5pPr>
            <a:lvl6pPr lvl="5" rtl="0">
              <a:lnSpc>
                <a:spcPct val="115000"/>
              </a:lnSpc>
              <a:spcBef>
                <a:spcPts val="0"/>
              </a:spcBef>
              <a:spcAft>
                <a:spcPts val="0"/>
              </a:spcAft>
              <a:buSzPts val="2000"/>
              <a:buFont typeface="Source Sans 3"/>
              <a:buNone/>
              <a:defRPr sz="2000" b="1">
                <a:latin typeface="Source Sans 3"/>
                <a:ea typeface="Source Sans 3"/>
                <a:cs typeface="Source Sans 3"/>
                <a:sym typeface="Source Sans 3"/>
              </a:defRPr>
            </a:lvl6pPr>
            <a:lvl7pPr lvl="6" rtl="0">
              <a:lnSpc>
                <a:spcPct val="115000"/>
              </a:lnSpc>
              <a:spcBef>
                <a:spcPts val="0"/>
              </a:spcBef>
              <a:spcAft>
                <a:spcPts val="0"/>
              </a:spcAft>
              <a:buSzPts val="2000"/>
              <a:buFont typeface="Source Sans 3"/>
              <a:buNone/>
              <a:defRPr sz="2000" b="1">
                <a:latin typeface="Source Sans 3"/>
                <a:ea typeface="Source Sans 3"/>
                <a:cs typeface="Source Sans 3"/>
                <a:sym typeface="Source Sans 3"/>
              </a:defRPr>
            </a:lvl7pPr>
            <a:lvl8pPr lvl="7" rtl="0">
              <a:lnSpc>
                <a:spcPct val="115000"/>
              </a:lnSpc>
              <a:spcBef>
                <a:spcPts val="0"/>
              </a:spcBef>
              <a:spcAft>
                <a:spcPts val="0"/>
              </a:spcAft>
              <a:buSzPts val="2000"/>
              <a:buFont typeface="Source Sans 3"/>
              <a:buNone/>
              <a:defRPr sz="2000" b="1">
                <a:latin typeface="Source Sans 3"/>
                <a:ea typeface="Source Sans 3"/>
                <a:cs typeface="Source Sans 3"/>
                <a:sym typeface="Source Sans 3"/>
              </a:defRPr>
            </a:lvl8pPr>
            <a:lvl9pPr lvl="8" rtl="0">
              <a:lnSpc>
                <a:spcPct val="115000"/>
              </a:lnSpc>
              <a:spcBef>
                <a:spcPts val="0"/>
              </a:spcBef>
              <a:spcAft>
                <a:spcPts val="0"/>
              </a:spcAft>
              <a:buSzPts val="2000"/>
              <a:buFont typeface="Source Sans 3"/>
              <a:buNone/>
              <a:defRPr sz="2000" b="1">
                <a:latin typeface="Source Sans 3"/>
                <a:ea typeface="Source Sans 3"/>
                <a:cs typeface="Source Sans 3"/>
                <a:sym typeface="Source Sans 3"/>
              </a:defRPr>
            </a:lvl9pPr>
          </a:lstStyle>
          <a:p>
            <a:endParaRPr/>
          </a:p>
        </p:txBody>
      </p:sp>
      <p:sp>
        <p:nvSpPr>
          <p:cNvPr id="69" name="Google Shape;69;p8"/>
          <p:cNvSpPr txBox="1">
            <a:spLocks noGrp="1"/>
          </p:cNvSpPr>
          <p:nvPr>
            <p:ph type="subTitle" idx="1"/>
          </p:nvPr>
        </p:nvSpPr>
        <p:spPr>
          <a:xfrm>
            <a:off x="1692000" y="4586400"/>
            <a:ext cx="7452000" cy="557100"/>
          </a:xfrm>
          <a:prstGeom prst="rect">
            <a:avLst/>
          </a:prstGeom>
          <a:solidFill>
            <a:schemeClr val="lt1"/>
          </a:solidFill>
          <a:ln>
            <a:noFill/>
          </a:ln>
        </p:spPr>
        <p:txBody>
          <a:bodyPr spcFirstLastPara="1" wrap="square" lIns="252000" tIns="252000" rIns="252000" bIns="252000" anchor="ctr" anchorCtr="0">
            <a:noAutofit/>
          </a:bodyPr>
          <a:lstStyle>
            <a:lvl1pPr marL="0" marR="0" lvl="0" indent="0" algn="l" rtl="0">
              <a:lnSpc>
                <a:spcPct val="100000"/>
              </a:lnSpc>
              <a:spcBef>
                <a:spcPts val="0"/>
              </a:spcBef>
              <a:spcAft>
                <a:spcPts val="0"/>
              </a:spcAft>
              <a:buNone/>
              <a:defRPr sz="800">
                <a:latin typeface="JetBrains Mono Light"/>
                <a:ea typeface="JetBrains Mono Light"/>
                <a:cs typeface="JetBrains Mono Light"/>
                <a:sym typeface="JetBrains Mon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526290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Kapitel" type="secHead">
  <p:cSld name="Kapitel">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t="22270" b="30158"/>
          <a:stretch>
            <a:fillRect/>
          </a:stretch>
        </p:blipFill>
        <p:spPr>
          <a:xfrm>
            <a:off x="9400" y="-145000"/>
            <a:ext cx="9134600" cy="5433500"/>
          </a:xfrm>
          <a:prstGeom prst="rect">
            <a:avLst/>
          </a:prstGeom>
          <a:solidFill>
            <a:srgbClr val="4F969F"/>
          </a:solidFill>
          <a:ln>
            <a:noFill/>
          </a:ln>
        </p:spPr>
      </p:pic>
      <p:sp>
        <p:nvSpPr>
          <p:cNvPr id="75" name="Google Shape;75;p9"/>
          <p:cNvSpPr/>
          <p:nvPr/>
        </p:nvSpPr>
        <p:spPr>
          <a:xfrm>
            <a:off x="985450" y="2571750"/>
            <a:ext cx="5758800" cy="1800000"/>
          </a:xfrm>
          <a:prstGeom prst="rect">
            <a:avLst/>
          </a:prstGeom>
          <a:solidFill>
            <a:schemeClr val="lt1"/>
          </a:solidFill>
          <a:ln w="9525"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6" name="Google Shape;76;p9"/>
          <p:cNvSpPr txBox="1">
            <a:spLocks noGrp="1"/>
          </p:cNvSpPr>
          <p:nvPr>
            <p:ph type="ctrTitle"/>
          </p:nvPr>
        </p:nvSpPr>
        <p:spPr>
          <a:xfrm>
            <a:off x="1090785" y="2704500"/>
            <a:ext cx="3433200" cy="635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2000"/>
              <a:buFont typeface="Source Sans 3"/>
              <a:buNone/>
              <a:defRPr>
                <a:latin typeface="Source Sans 3"/>
                <a:ea typeface="Source Sans 3"/>
                <a:cs typeface="Source Sans 3"/>
                <a:sym typeface="Source Sans 3"/>
              </a:defRPr>
            </a:lvl1pPr>
            <a:lvl2pPr lvl="1" algn="ctr" rtl="0">
              <a:lnSpc>
                <a:spcPct val="100000"/>
              </a:lnSpc>
              <a:spcBef>
                <a:spcPts val="0"/>
              </a:spcBef>
              <a:spcAft>
                <a:spcPts val="0"/>
              </a:spcAft>
              <a:buSzPts val="5300"/>
              <a:buNone/>
              <a:defRPr sz="5300"/>
            </a:lvl2pPr>
            <a:lvl3pPr lvl="2" algn="ctr" rtl="0">
              <a:lnSpc>
                <a:spcPct val="100000"/>
              </a:lnSpc>
              <a:spcBef>
                <a:spcPts val="0"/>
              </a:spcBef>
              <a:spcAft>
                <a:spcPts val="0"/>
              </a:spcAft>
              <a:buSzPts val="5300"/>
              <a:buNone/>
              <a:defRPr sz="5300"/>
            </a:lvl3pPr>
            <a:lvl4pPr lvl="3" algn="ctr" rtl="0">
              <a:lnSpc>
                <a:spcPct val="100000"/>
              </a:lnSpc>
              <a:spcBef>
                <a:spcPts val="0"/>
              </a:spcBef>
              <a:spcAft>
                <a:spcPts val="0"/>
              </a:spcAft>
              <a:buSzPts val="5300"/>
              <a:buNone/>
              <a:defRPr sz="5300"/>
            </a:lvl4pPr>
            <a:lvl5pPr lvl="4" algn="ctr" rtl="0">
              <a:lnSpc>
                <a:spcPct val="100000"/>
              </a:lnSpc>
              <a:spcBef>
                <a:spcPts val="0"/>
              </a:spcBef>
              <a:spcAft>
                <a:spcPts val="0"/>
              </a:spcAft>
              <a:buSzPts val="5300"/>
              <a:buNone/>
              <a:defRPr sz="5300"/>
            </a:lvl5pPr>
            <a:lvl6pPr lvl="5" algn="ctr" rtl="0">
              <a:lnSpc>
                <a:spcPct val="100000"/>
              </a:lnSpc>
              <a:spcBef>
                <a:spcPts val="0"/>
              </a:spcBef>
              <a:spcAft>
                <a:spcPts val="0"/>
              </a:spcAft>
              <a:buSzPts val="5300"/>
              <a:buNone/>
              <a:defRPr sz="5300"/>
            </a:lvl6pPr>
            <a:lvl7pPr lvl="6" algn="ctr" rtl="0">
              <a:lnSpc>
                <a:spcPct val="100000"/>
              </a:lnSpc>
              <a:spcBef>
                <a:spcPts val="0"/>
              </a:spcBef>
              <a:spcAft>
                <a:spcPts val="0"/>
              </a:spcAft>
              <a:buSzPts val="5300"/>
              <a:buNone/>
              <a:defRPr sz="5300"/>
            </a:lvl7pPr>
            <a:lvl8pPr lvl="7" algn="ctr" rtl="0">
              <a:lnSpc>
                <a:spcPct val="100000"/>
              </a:lnSpc>
              <a:spcBef>
                <a:spcPts val="0"/>
              </a:spcBef>
              <a:spcAft>
                <a:spcPts val="0"/>
              </a:spcAft>
              <a:buSzPts val="5300"/>
              <a:buNone/>
              <a:defRPr sz="5300"/>
            </a:lvl8pPr>
            <a:lvl9pPr lvl="8" algn="ctr" rtl="0">
              <a:lnSpc>
                <a:spcPct val="100000"/>
              </a:lnSpc>
              <a:spcBef>
                <a:spcPts val="0"/>
              </a:spcBef>
              <a:spcAft>
                <a:spcPts val="0"/>
              </a:spcAft>
              <a:buSzPts val="5300"/>
              <a:buNone/>
              <a:defRPr sz="5300"/>
            </a:lvl9pPr>
          </a:lstStyle>
          <a:p>
            <a:endParaRPr/>
          </a:p>
        </p:txBody>
      </p:sp>
      <p:sp>
        <p:nvSpPr>
          <p:cNvPr id="77" name="Google Shape;77;p9"/>
          <p:cNvSpPr txBox="1">
            <a:spLocks noGrp="1"/>
          </p:cNvSpPr>
          <p:nvPr>
            <p:ph type="subTitle" idx="1"/>
          </p:nvPr>
        </p:nvSpPr>
        <p:spPr>
          <a:xfrm>
            <a:off x="1090785" y="3609600"/>
            <a:ext cx="5359500" cy="635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chemeClr val="dk1"/>
              </a:buClr>
              <a:buSzPts val="1600"/>
              <a:buFont typeface="Source Sans 3"/>
              <a:buNone/>
              <a:defRPr sz="1600">
                <a:solidFill>
                  <a:schemeClr val="dk1"/>
                </a:solidFill>
                <a:latin typeface="Source Sans 3"/>
                <a:ea typeface="Source Sans 3"/>
                <a:cs typeface="Source Sans 3"/>
                <a:sym typeface="Source Sans 3"/>
              </a:defRPr>
            </a:lvl1pPr>
            <a:lvl2pPr lvl="1" algn="ctr" rtl="0">
              <a:lnSpc>
                <a:spcPct val="100000"/>
              </a:lnSpc>
              <a:spcBef>
                <a:spcPts val="0"/>
              </a:spcBef>
              <a:spcAft>
                <a:spcPts val="0"/>
              </a:spcAft>
              <a:buSzPts val="1600"/>
              <a:buFont typeface="Calibri"/>
              <a:buNone/>
              <a:defRPr sz="1600">
                <a:latin typeface="Calibri"/>
                <a:ea typeface="Calibri"/>
                <a:cs typeface="Calibri"/>
                <a:sym typeface="Calibri"/>
              </a:defRPr>
            </a:lvl2pPr>
            <a:lvl3pPr lvl="2" algn="ctr" rtl="0">
              <a:lnSpc>
                <a:spcPct val="100000"/>
              </a:lnSpc>
              <a:spcBef>
                <a:spcPts val="0"/>
              </a:spcBef>
              <a:spcAft>
                <a:spcPts val="0"/>
              </a:spcAft>
              <a:buSzPts val="1600"/>
              <a:buFont typeface="Calibri"/>
              <a:buNone/>
              <a:defRPr sz="1600">
                <a:latin typeface="Calibri"/>
                <a:ea typeface="Calibri"/>
                <a:cs typeface="Calibri"/>
                <a:sym typeface="Calibri"/>
              </a:defRPr>
            </a:lvl3pPr>
            <a:lvl4pPr lvl="3" algn="ctr" rtl="0">
              <a:lnSpc>
                <a:spcPct val="100000"/>
              </a:lnSpc>
              <a:spcBef>
                <a:spcPts val="0"/>
              </a:spcBef>
              <a:spcAft>
                <a:spcPts val="0"/>
              </a:spcAft>
              <a:buSzPts val="1600"/>
              <a:buFont typeface="Calibri"/>
              <a:buNone/>
              <a:defRPr sz="1600">
                <a:latin typeface="Calibri"/>
                <a:ea typeface="Calibri"/>
                <a:cs typeface="Calibri"/>
                <a:sym typeface="Calibri"/>
              </a:defRPr>
            </a:lvl4pPr>
            <a:lvl5pPr lvl="4" algn="ctr" rtl="0">
              <a:lnSpc>
                <a:spcPct val="100000"/>
              </a:lnSpc>
              <a:spcBef>
                <a:spcPts val="0"/>
              </a:spcBef>
              <a:spcAft>
                <a:spcPts val="0"/>
              </a:spcAft>
              <a:buSzPts val="1600"/>
              <a:buFont typeface="Calibri"/>
              <a:buNone/>
              <a:defRPr sz="1600">
                <a:latin typeface="Calibri"/>
                <a:ea typeface="Calibri"/>
                <a:cs typeface="Calibri"/>
                <a:sym typeface="Calibri"/>
              </a:defRPr>
            </a:lvl5pPr>
            <a:lvl6pPr lvl="5" algn="ctr" rtl="0">
              <a:lnSpc>
                <a:spcPct val="100000"/>
              </a:lnSpc>
              <a:spcBef>
                <a:spcPts val="0"/>
              </a:spcBef>
              <a:spcAft>
                <a:spcPts val="0"/>
              </a:spcAft>
              <a:buSzPts val="1600"/>
              <a:buFont typeface="Calibri"/>
              <a:buNone/>
              <a:defRPr sz="1600">
                <a:latin typeface="Calibri"/>
                <a:ea typeface="Calibri"/>
                <a:cs typeface="Calibri"/>
                <a:sym typeface="Calibri"/>
              </a:defRPr>
            </a:lvl6pPr>
            <a:lvl7pPr lvl="6" algn="ctr" rtl="0">
              <a:lnSpc>
                <a:spcPct val="100000"/>
              </a:lnSpc>
              <a:spcBef>
                <a:spcPts val="0"/>
              </a:spcBef>
              <a:spcAft>
                <a:spcPts val="0"/>
              </a:spcAft>
              <a:buSzPts val="1600"/>
              <a:buFont typeface="Calibri"/>
              <a:buNone/>
              <a:defRPr sz="1600">
                <a:latin typeface="Calibri"/>
                <a:ea typeface="Calibri"/>
                <a:cs typeface="Calibri"/>
                <a:sym typeface="Calibri"/>
              </a:defRPr>
            </a:lvl7pPr>
            <a:lvl8pPr lvl="7" algn="ctr" rtl="0">
              <a:lnSpc>
                <a:spcPct val="100000"/>
              </a:lnSpc>
              <a:spcBef>
                <a:spcPts val="0"/>
              </a:spcBef>
              <a:spcAft>
                <a:spcPts val="0"/>
              </a:spcAft>
              <a:buSzPts val="1600"/>
              <a:buFont typeface="Calibri"/>
              <a:buNone/>
              <a:defRPr sz="1600">
                <a:latin typeface="Calibri"/>
                <a:ea typeface="Calibri"/>
                <a:cs typeface="Calibri"/>
                <a:sym typeface="Calibri"/>
              </a:defRPr>
            </a:lvl8pPr>
            <a:lvl9pPr lvl="8" algn="ctr" rtl="0">
              <a:lnSpc>
                <a:spcPct val="100000"/>
              </a:lnSpc>
              <a:spcBef>
                <a:spcPts val="0"/>
              </a:spcBef>
              <a:spcAft>
                <a:spcPts val="0"/>
              </a:spcAft>
              <a:buSzPts val="1600"/>
              <a:buFont typeface="Calibri"/>
              <a:buNone/>
              <a:defRPr sz="1600">
                <a:latin typeface="Calibri"/>
                <a:ea typeface="Calibri"/>
                <a:cs typeface="Calibri"/>
                <a:sym typeface="Calibri"/>
              </a:defRPr>
            </a:lvl9pPr>
          </a:lstStyle>
          <a:p>
            <a:endParaRPr/>
          </a:p>
        </p:txBody>
      </p:sp>
      <p:cxnSp>
        <p:nvCxnSpPr>
          <p:cNvPr id="78" name="Google Shape;78;p9"/>
          <p:cNvCxnSpPr>
            <a:stCxn id="75" idx="1"/>
          </p:cNvCxnSpPr>
          <p:nvPr/>
        </p:nvCxnSpPr>
        <p:spPr>
          <a:xfrm>
            <a:off x="985450" y="3471750"/>
            <a:ext cx="5758800" cy="0"/>
          </a:xfrm>
          <a:prstGeom prst="straightConnector1">
            <a:avLst/>
          </a:prstGeom>
          <a:noFill/>
          <a:ln w="9525" cap="flat" cmpd="sng">
            <a:solidFill>
              <a:srgbClr val="858585"/>
            </a:solidFill>
            <a:prstDash val="solid"/>
            <a:round/>
            <a:headEnd type="none" w="med" len="med"/>
            <a:tailEnd type="none" w="med" len="med"/>
          </a:ln>
        </p:spPr>
      </p:cxnSp>
      <p:cxnSp>
        <p:nvCxnSpPr>
          <p:cNvPr id="79" name="Google Shape;79;p9"/>
          <p:cNvCxnSpPr/>
          <p:nvPr/>
        </p:nvCxnSpPr>
        <p:spPr>
          <a:xfrm>
            <a:off x="4676475" y="2571750"/>
            <a:ext cx="0" cy="900900"/>
          </a:xfrm>
          <a:prstGeom prst="straightConnector1">
            <a:avLst/>
          </a:prstGeom>
          <a:noFill/>
          <a:ln w="9525" cap="flat" cmpd="sng">
            <a:solidFill>
              <a:srgbClr val="858585"/>
            </a:solidFill>
            <a:prstDash val="solid"/>
            <a:round/>
            <a:headEnd type="none" w="med" len="med"/>
            <a:tailEnd type="none" w="med" len="med"/>
          </a:ln>
        </p:spPr>
      </p:cxnSp>
      <p:sp>
        <p:nvSpPr>
          <p:cNvPr id="80" name="Google Shape;80;p9"/>
          <p:cNvSpPr txBox="1">
            <a:spLocks noGrp="1"/>
          </p:cNvSpPr>
          <p:nvPr>
            <p:ph type="ctrTitle" idx="2"/>
          </p:nvPr>
        </p:nvSpPr>
        <p:spPr>
          <a:xfrm>
            <a:off x="4828980" y="2704500"/>
            <a:ext cx="1792800" cy="6354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1600"/>
              <a:buFont typeface="Source Sans 3"/>
              <a:buNone/>
              <a:defRPr sz="1600" b="0">
                <a:latin typeface="Source Sans 3"/>
                <a:ea typeface="Source Sans 3"/>
                <a:cs typeface="Source Sans 3"/>
                <a:sym typeface="Source Sans 3"/>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2" name="Grafik 1">
            <a:extLst>
              <a:ext uri="{FF2B5EF4-FFF2-40B4-BE49-F238E27FC236}">
                <a16:creationId xmlns:a16="http://schemas.microsoft.com/office/drawing/2014/main" id="{E2331C6C-C09D-3522-89FF-AF74AF255211}"/>
              </a:ext>
            </a:extLst>
          </p:cNvPr>
          <p:cNvPicPr>
            <a:picLocks noChangeAspect="1"/>
          </p:cNvPicPr>
          <p:nvPr userDrawn="1"/>
        </p:nvPicPr>
        <p:blipFill>
          <a:blip r:embed="rId3"/>
          <a:stretch>
            <a:fillRect/>
          </a:stretch>
        </p:blipFill>
        <p:spPr>
          <a:xfrm>
            <a:off x="7621200" y="475200"/>
            <a:ext cx="1523471" cy="633600"/>
          </a:xfrm>
          <a:prstGeom prst="rect">
            <a:avLst/>
          </a:prstGeom>
        </p:spPr>
      </p:pic>
    </p:spTree>
    <p:extLst>
      <p:ext uri="{BB962C8B-B14F-4D97-AF65-F5344CB8AC3E}">
        <p14:creationId xmlns:p14="http://schemas.microsoft.com/office/powerpoint/2010/main" val="39276570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mage">
  <p:cSld name="Image">
    <p:spTree>
      <p:nvGrpSpPr>
        <p:cNvPr id="1" name="Shape 81"/>
        <p:cNvGrpSpPr/>
        <p:nvPr/>
      </p:nvGrpSpPr>
      <p:grpSpPr>
        <a:xfrm>
          <a:off x="0" y="0"/>
          <a:ext cx="0" cy="0"/>
          <a:chOff x="0" y="0"/>
          <a:chExt cx="0" cy="0"/>
        </a:xfrm>
      </p:grpSpPr>
      <p:sp>
        <p:nvSpPr>
          <p:cNvPr id="82" name="Google Shape;82;p10"/>
          <p:cNvSpPr>
            <a:spLocks noGrp="1"/>
          </p:cNvSpPr>
          <p:nvPr>
            <p:ph type="pic" idx="2"/>
          </p:nvPr>
        </p:nvSpPr>
        <p:spPr>
          <a:xfrm>
            <a:off x="252000" y="252000"/>
            <a:ext cx="8892000" cy="4586400"/>
          </a:xfrm>
          <a:prstGeom prst="rect">
            <a:avLst/>
          </a:prstGeom>
          <a:solidFill>
            <a:srgbClr val="AFDACB"/>
          </a:solidFill>
          <a:ln>
            <a:noFill/>
          </a:ln>
        </p:spPr>
        <p:txBody>
          <a:bodyPr/>
          <a:lstStyle/>
          <a:p>
            <a:endParaRPr lang="de-DE"/>
          </a:p>
        </p:txBody>
      </p:sp>
      <p:sp>
        <p:nvSpPr>
          <p:cNvPr id="83" name="Google Shape;8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
        <p:nvSpPr>
          <p:cNvPr id="84" name="Google Shape;84;p10"/>
          <p:cNvSpPr/>
          <p:nvPr/>
        </p:nvSpPr>
        <p:spPr>
          <a:xfrm>
            <a:off x="1008000" y="4135500"/>
            <a:ext cx="8136000" cy="1008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5" name="Google Shape;85;p10"/>
          <p:cNvSpPr txBox="1">
            <a:spLocks noGrp="1"/>
          </p:cNvSpPr>
          <p:nvPr>
            <p:ph type="subTitle" idx="1"/>
          </p:nvPr>
        </p:nvSpPr>
        <p:spPr>
          <a:xfrm>
            <a:off x="1343877" y="4404600"/>
            <a:ext cx="7643100" cy="1818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None/>
              <a:defRPr>
                <a:solidFill>
                  <a:srgbClr val="858585"/>
                </a:solidFill>
              </a:defRPr>
            </a:lvl1pPr>
            <a:lvl2pPr lvl="1"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2pPr>
            <a:lvl3pPr lvl="2"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3pPr>
            <a:lvl4pPr lvl="3"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4pPr>
            <a:lvl5pPr lvl="4"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5pPr>
            <a:lvl6pPr lvl="5"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6pPr>
            <a:lvl7pPr lvl="6"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7pPr>
            <a:lvl8pPr lvl="7"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8pPr>
            <a:lvl9pPr lvl="8"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9pPr>
          </a:lstStyle>
          <a:p>
            <a:endParaRPr/>
          </a:p>
        </p:txBody>
      </p:sp>
      <p:sp>
        <p:nvSpPr>
          <p:cNvPr id="86" name="Google Shape;86;p10"/>
          <p:cNvSpPr txBox="1">
            <a:spLocks noGrp="1"/>
          </p:cNvSpPr>
          <p:nvPr>
            <p:ph type="body" idx="3"/>
          </p:nvPr>
        </p:nvSpPr>
        <p:spPr>
          <a:xfrm>
            <a:off x="1008000" y="4135500"/>
            <a:ext cx="8136000" cy="1008000"/>
          </a:xfrm>
          <a:prstGeom prst="rect">
            <a:avLst/>
          </a:prstGeom>
          <a:noFill/>
          <a:ln>
            <a:noFill/>
          </a:ln>
        </p:spPr>
        <p:txBody>
          <a:bodyPr spcFirstLastPara="1" wrap="square" lIns="252000" tIns="360000" rIns="252000" bIns="252000" anchor="t" anchorCtr="0">
            <a:noAutofit/>
          </a:bodyPr>
          <a:lstStyle>
            <a:lvl1pPr marL="457200" lvl="0" indent="-317500" rtl="0">
              <a:spcBef>
                <a:spcPts val="0"/>
              </a:spcBef>
              <a:spcAft>
                <a:spcPts val="0"/>
              </a:spcAft>
              <a:buSzPts val="1400"/>
              <a:buFont typeface="Source Sans 3"/>
              <a:buChar char="●"/>
              <a:defRPr>
                <a:latin typeface="Source Sans 3"/>
                <a:ea typeface="Source Sans 3"/>
                <a:cs typeface="Source Sans 3"/>
                <a:sym typeface="Source Sans 3"/>
              </a:defRPr>
            </a:lvl1pPr>
            <a:lvl2pPr marL="914400" lvl="1" indent="-317500" rtl="0">
              <a:spcBef>
                <a:spcPts val="0"/>
              </a:spcBef>
              <a:spcAft>
                <a:spcPts val="0"/>
              </a:spcAft>
              <a:buSzPts val="1400"/>
              <a:buFont typeface="Source Sans 3"/>
              <a:buChar char="○"/>
              <a:defRPr>
                <a:latin typeface="Source Sans 3"/>
                <a:ea typeface="Source Sans 3"/>
                <a:cs typeface="Source Sans 3"/>
                <a:sym typeface="Source Sans 3"/>
              </a:defRPr>
            </a:lvl2pPr>
            <a:lvl3pPr marL="1371600" lvl="2" indent="-3175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3pPr>
            <a:lvl4pPr marL="1828800" lvl="3" indent="-317500" rtl="0">
              <a:spcBef>
                <a:spcPts val="0"/>
              </a:spcBef>
              <a:spcAft>
                <a:spcPts val="0"/>
              </a:spcAft>
              <a:buSzPts val="1400"/>
              <a:buFont typeface="Calibri"/>
              <a:buChar char="●"/>
              <a:defRPr>
                <a:latin typeface="Calibri"/>
                <a:ea typeface="Calibri"/>
                <a:cs typeface="Calibri"/>
                <a:sym typeface="Calibri"/>
              </a:defRPr>
            </a:lvl4pPr>
            <a:lvl5pPr marL="2286000" lvl="4" indent="-317500" rtl="0">
              <a:spcBef>
                <a:spcPts val="0"/>
              </a:spcBef>
              <a:spcAft>
                <a:spcPts val="0"/>
              </a:spcAft>
              <a:buSzPts val="1400"/>
              <a:buFont typeface="Calibri"/>
              <a:buChar char="○"/>
              <a:defRPr>
                <a:latin typeface="Calibri"/>
                <a:ea typeface="Calibri"/>
                <a:cs typeface="Calibri"/>
                <a:sym typeface="Calibri"/>
              </a:defRPr>
            </a:lvl5pPr>
            <a:lvl6pPr marL="2743200" lvl="5" indent="-317500" rtl="0">
              <a:spcBef>
                <a:spcPts val="0"/>
              </a:spcBef>
              <a:spcAft>
                <a:spcPts val="0"/>
              </a:spcAft>
              <a:buSzPts val="1400"/>
              <a:buFont typeface="Calibri"/>
              <a:buChar char="■"/>
              <a:defRPr>
                <a:latin typeface="Calibri"/>
                <a:ea typeface="Calibri"/>
                <a:cs typeface="Calibri"/>
                <a:sym typeface="Calibri"/>
              </a:defRPr>
            </a:lvl6pPr>
            <a:lvl7pPr marL="3200400" lvl="6" indent="-317500" rtl="0">
              <a:spcBef>
                <a:spcPts val="0"/>
              </a:spcBef>
              <a:spcAft>
                <a:spcPts val="0"/>
              </a:spcAft>
              <a:buSzPts val="1400"/>
              <a:buFont typeface="Calibri"/>
              <a:buChar char="●"/>
              <a:defRPr>
                <a:latin typeface="Calibri"/>
                <a:ea typeface="Calibri"/>
                <a:cs typeface="Calibri"/>
                <a:sym typeface="Calibri"/>
              </a:defRPr>
            </a:lvl7pPr>
            <a:lvl8pPr marL="3657600" lvl="7" indent="-317500" rtl="0">
              <a:spcBef>
                <a:spcPts val="0"/>
              </a:spcBef>
              <a:spcAft>
                <a:spcPts val="0"/>
              </a:spcAft>
              <a:buSzPts val="1400"/>
              <a:buFont typeface="Calibri"/>
              <a:buChar char="○"/>
              <a:defRPr>
                <a:latin typeface="Calibri"/>
                <a:ea typeface="Calibri"/>
                <a:cs typeface="Calibri"/>
                <a:sym typeface="Calibri"/>
              </a:defRPr>
            </a:lvl8pPr>
            <a:lvl9pPr marL="4114800" lvl="8" indent="-317500" rtl="0">
              <a:spcBef>
                <a:spcPts val="0"/>
              </a:spcBef>
              <a:spcAft>
                <a:spcPts val="0"/>
              </a:spcAft>
              <a:buSzPts val="1400"/>
              <a:buFont typeface="Calibri"/>
              <a:buChar char="■"/>
              <a:defRPr>
                <a:latin typeface="Calibri"/>
                <a:ea typeface="Calibri"/>
                <a:cs typeface="Calibri"/>
                <a:sym typeface="Calibri"/>
              </a:defRPr>
            </a:lvl9pPr>
          </a:lstStyle>
          <a:p>
            <a:endParaRPr/>
          </a:p>
        </p:txBody>
      </p:sp>
      <p:sp>
        <p:nvSpPr>
          <p:cNvPr id="87" name="Google Shape;87;p10"/>
          <p:cNvSpPr/>
          <p:nvPr/>
        </p:nvSpPr>
        <p:spPr>
          <a:xfrm>
            <a:off x="282775" y="4896450"/>
            <a:ext cx="1061100" cy="181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716357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Usecase/Praxisbeispiel">
  <p:cSld name="Usecase/Praxisbeispiel">
    <p:spTree>
      <p:nvGrpSpPr>
        <p:cNvPr id="1" name="Shape 88"/>
        <p:cNvGrpSpPr/>
        <p:nvPr/>
      </p:nvGrpSpPr>
      <p:grpSpPr>
        <a:xfrm>
          <a:off x="0" y="0"/>
          <a:ext cx="0" cy="0"/>
          <a:chOff x="0" y="0"/>
          <a:chExt cx="0" cy="0"/>
        </a:xfrm>
      </p:grpSpPr>
      <p:sp>
        <p:nvSpPr>
          <p:cNvPr id="89" name="Google Shape;89;p11"/>
          <p:cNvSpPr>
            <a:spLocks noGrp="1"/>
          </p:cNvSpPr>
          <p:nvPr>
            <p:ph type="pic" idx="2"/>
          </p:nvPr>
        </p:nvSpPr>
        <p:spPr>
          <a:xfrm>
            <a:off x="252000" y="252000"/>
            <a:ext cx="8892000" cy="4586400"/>
          </a:xfrm>
          <a:prstGeom prst="rect">
            <a:avLst/>
          </a:prstGeom>
          <a:solidFill>
            <a:srgbClr val="AFDACB"/>
          </a:solidFill>
          <a:ln>
            <a:noFill/>
          </a:ln>
        </p:spPr>
      </p:sp>
      <p:sp>
        <p:nvSpPr>
          <p:cNvPr id="90" name="Google Shape;9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
        <p:nvSpPr>
          <p:cNvPr id="91" name="Google Shape;91;p11"/>
          <p:cNvSpPr/>
          <p:nvPr/>
        </p:nvSpPr>
        <p:spPr>
          <a:xfrm>
            <a:off x="1008000" y="2571750"/>
            <a:ext cx="8136000" cy="2571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92" name="Google Shape;92;p11"/>
          <p:cNvSpPr txBox="1">
            <a:spLocks noGrp="1"/>
          </p:cNvSpPr>
          <p:nvPr>
            <p:ph type="subTitle" idx="1"/>
          </p:nvPr>
        </p:nvSpPr>
        <p:spPr>
          <a:xfrm>
            <a:off x="1199352" y="2765200"/>
            <a:ext cx="7643100" cy="181800"/>
          </a:xfrm>
          <a:prstGeom prst="rect">
            <a:avLst/>
          </a:prstGeom>
        </p:spPr>
        <p:txBody>
          <a:bodyPr spcFirstLastPara="1" wrap="square" lIns="91425" tIns="91425" rIns="91425" bIns="91425" anchor="ctr" anchorCtr="0">
            <a:noAutofit/>
          </a:bodyPr>
          <a:lstStyle>
            <a:lvl1pPr marL="0" marR="0" lvl="0" indent="0" algn="l">
              <a:lnSpc>
                <a:spcPct val="100000"/>
              </a:lnSpc>
              <a:spcBef>
                <a:spcPts val="0"/>
              </a:spcBef>
              <a:spcAft>
                <a:spcPts val="0"/>
              </a:spcAft>
              <a:buNone/>
              <a:defRPr>
                <a:solidFill>
                  <a:srgbClr val="858585"/>
                </a:solidFill>
              </a:defRPr>
            </a:lvl1pPr>
            <a:lvl2pPr lvl="1">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2pPr>
            <a:lvl3pPr lvl="2">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3pPr>
            <a:lvl4pPr lvl="3">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4pPr>
            <a:lvl5pPr lvl="4">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5pPr>
            <a:lvl6pPr lvl="5">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6pPr>
            <a:lvl7pPr lvl="6">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7pPr>
            <a:lvl8pPr lvl="7">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8pPr>
            <a:lvl9pPr lvl="8">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9pPr>
          </a:lstStyle>
          <a:p>
            <a:endParaRPr/>
          </a:p>
        </p:txBody>
      </p:sp>
      <p:sp>
        <p:nvSpPr>
          <p:cNvPr id="93" name="Google Shape;93;p11"/>
          <p:cNvSpPr txBox="1">
            <a:spLocks noGrp="1"/>
          </p:cNvSpPr>
          <p:nvPr>
            <p:ph type="body" idx="3"/>
          </p:nvPr>
        </p:nvSpPr>
        <p:spPr>
          <a:xfrm>
            <a:off x="1237525" y="2947000"/>
            <a:ext cx="8136000" cy="2196600"/>
          </a:xfrm>
          <a:prstGeom prst="rect">
            <a:avLst/>
          </a:prstGeom>
          <a:noFill/>
          <a:ln>
            <a:noFill/>
          </a:ln>
        </p:spPr>
        <p:txBody>
          <a:bodyPr spcFirstLastPara="1" wrap="square" lIns="252000" tIns="360000" rIns="252000" bIns="252000" anchor="t" anchorCtr="0">
            <a:noAutofit/>
          </a:bodyPr>
          <a:lstStyle>
            <a:lvl1pPr marL="457200" lvl="0"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1pPr>
            <a:lvl2pPr marL="914400" lvl="1"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2pPr>
            <a:lvl3pPr marL="1371600" lvl="2"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3pPr>
            <a:lvl4pPr marL="1828800" lvl="3"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4pPr>
            <a:lvl5pPr marL="2286000" lvl="4"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5pPr>
            <a:lvl6pPr marL="2743200" lvl="5"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6pPr>
            <a:lvl7pPr marL="3200400" lvl="6"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7pPr>
            <a:lvl8pPr marL="3657600" lvl="7"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8pPr>
            <a:lvl9pPr marL="4114800" lvl="8" indent="-317500">
              <a:lnSpc>
                <a:spcPct val="115000"/>
              </a:lnSpc>
              <a:spcBef>
                <a:spcPts val="600"/>
              </a:spcBef>
              <a:spcAft>
                <a:spcPts val="600"/>
              </a:spcAft>
              <a:buClr>
                <a:schemeClr val="dk1"/>
              </a:buClr>
              <a:buSzPts val="1400"/>
              <a:buFont typeface="Source Sans 3"/>
              <a:buChar char="■"/>
              <a:defRPr>
                <a:solidFill>
                  <a:schemeClr val="dk1"/>
                </a:solidFill>
                <a:latin typeface="Source Sans 3"/>
                <a:ea typeface="Source Sans 3"/>
                <a:cs typeface="Source Sans 3"/>
                <a:sym typeface="Source Sans 3"/>
              </a:defRPr>
            </a:lvl9pPr>
          </a:lstStyle>
          <a:p>
            <a:endParaRPr dirty="0"/>
          </a:p>
        </p:txBody>
      </p:sp>
      <p:sp>
        <p:nvSpPr>
          <p:cNvPr id="94" name="Google Shape;94;p11"/>
          <p:cNvSpPr/>
          <p:nvPr/>
        </p:nvSpPr>
        <p:spPr>
          <a:xfrm>
            <a:off x="282775" y="4896450"/>
            <a:ext cx="1061100" cy="181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599858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Keystatement/Begrifflichkeit">
  <p:cSld name="Keystatement/Begrifflichkeit">
    <p:spTree>
      <p:nvGrpSpPr>
        <p:cNvPr id="1" name="Shape 95"/>
        <p:cNvGrpSpPr/>
        <p:nvPr/>
      </p:nvGrpSpPr>
      <p:grpSpPr>
        <a:xfrm>
          <a:off x="0" y="0"/>
          <a:ext cx="0" cy="0"/>
          <a:chOff x="0" y="0"/>
          <a:chExt cx="0" cy="0"/>
        </a:xfrm>
      </p:grpSpPr>
      <p:sp>
        <p:nvSpPr>
          <p:cNvPr id="96" name="Google Shape;96;p12"/>
          <p:cNvSpPr/>
          <p:nvPr/>
        </p:nvSpPr>
        <p:spPr>
          <a:xfrm>
            <a:off x="25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2"/>
          <p:cNvSpPr txBox="1">
            <a:spLocks noGrp="1"/>
          </p:cNvSpPr>
          <p:nvPr>
            <p:ph type="title"/>
          </p:nvPr>
        </p:nvSpPr>
        <p:spPr>
          <a:xfrm>
            <a:off x="493506" y="1934850"/>
            <a:ext cx="3837000" cy="636900"/>
          </a:xfrm>
          <a:prstGeom prst="rect">
            <a:avLst/>
          </a:prstGeom>
          <a:noFill/>
          <a:ln>
            <a:noFill/>
          </a:ln>
        </p:spPr>
        <p:txBody>
          <a:bodyPr spcFirstLastPara="1" wrap="square" lIns="91425" tIns="91425" rIns="91425" bIns="91425" anchor="t" anchorCtr="0">
            <a:normAutofit/>
          </a:bodyPr>
          <a:lstStyle>
            <a:lvl1pPr lvl="0" rtl="0">
              <a:lnSpc>
                <a:spcPct val="100000"/>
              </a:lnSpc>
              <a:spcBef>
                <a:spcPts val="0"/>
              </a:spcBef>
              <a:spcAft>
                <a:spcPts val="0"/>
              </a:spcAft>
              <a:buSzPts val="2200"/>
              <a:buNone/>
              <a:defRPr sz="2200"/>
            </a:lvl1pPr>
            <a:lvl2pPr lvl="1" rtl="0">
              <a:lnSpc>
                <a:spcPct val="100000"/>
              </a:lnSpc>
              <a:spcBef>
                <a:spcPts val="0"/>
              </a:spcBef>
              <a:spcAft>
                <a:spcPts val="0"/>
              </a:spcAft>
              <a:buSzPts val="4200"/>
              <a:buNone/>
              <a:defRPr sz="4200"/>
            </a:lvl2pPr>
            <a:lvl3pPr lvl="2" rtl="0">
              <a:lnSpc>
                <a:spcPct val="100000"/>
              </a:lnSpc>
              <a:spcBef>
                <a:spcPts val="0"/>
              </a:spcBef>
              <a:spcAft>
                <a:spcPts val="0"/>
              </a:spcAft>
              <a:buSzPts val="4200"/>
              <a:buNone/>
              <a:defRPr sz="4200"/>
            </a:lvl3pPr>
            <a:lvl4pPr lvl="3" rtl="0">
              <a:lnSpc>
                <a:spcPct val="100000"/>
              </a:lnSpc>
              <a:spcBef>
                <a:spcPts val="0"/>
              </a:spcBef>
              <a:spcAft>
                <a:spcPts val="0"/>
              </a:spcAft>
              <a:buSzPts val="4200"/>
              <a:buNone/>
              <a:defRPr sz="4200"/>
            </a:lvl4pPr>
            <a:lvl5pPr lvl="4" rtl="0">
              <a:lnSpc>
                <a:spcPct val="100000"/>
              </a:lnSpc>
              <a:spcBef>
                <a:spcPts val="0"/>
              </a:spcBef>
              <a:spcAft>
                <a:spcPts val="0"/>
              </a:spcAft>
              <a:buSzPts val="4200"/>
              <a:buNone/>
              <a:defRPr sz="4200"/>
            </a:lvl5pPr>
            <a:lvl6pPr lvl="5" rtl="0">
              <a:lnSpc>
                <a:spcPct val="100000"/>
              </a:lnSpc>
              <a:spcBef>
                <a:spcPts val="0"/>
              </a:spcBef>
              <a:spcAft>
                <a:spcPts val="0"/>
              </a:spcAft>
              <a:buSzPts val="4200"/>
              <a:buNone/>
              <a:defRPr sz="4200"/>
            </a:lvl6pPr>
            <a:lvl7pPr lvl="6" rtl="0">
              <a:lnSpc>
                <a:spcPct val="100000"/>
              </a:lnSpc>
              <a:spcBef>
                <a:spcPts val="0"/>
              </a:spcBef>
              <a:spcAft>
                <a:spcPts val="0"/>
              </a:spcAft>
              <a:buSzPts val="4200"/>
              <a:buNone/>
              <a:defRPr sz="4200"/>
            </a:lvl7pPr>
            <a:lvl8pPr lvl="7" rtl="0">
              <a:lnSpc>
                <a:spcPct val="100000"/>
              </a:lnSpc>
              <a:spcBef>
                <a:spcPts val="0"/>
              </a:spcBef>
              <a:spcAft>
                <a:spcPts val="0"/>
              </a:spcAft>
              <a:buSzPts val="4200"/>
              <a:buNone/>
              <a:defRPr sz="4200"/>
            </a:lvl8pPr>
            <a:lvl9pPr lvl="8" rtl="0">
              <a:lnSpc>
                <a:spcPct val="100000"/>
              </a:lnSpc>
              <a:spcBef>
                <a:spcPts val="0"/>
              </a:spcBef>
              <a:spcAft>
                <a:spcPts val="0"/>
              </a:spcAft>
              <a:buSzPts val="4200"/>
              <a:buNone/>
              <a:defRPr sz="4200"/>
            </a:lvl9pPr>
          </a:lstStyle>
          <a:p>
            <a:endParaRPr/>
          </a:p>
        </p:txBody>
      </p:sp>
      <p:sp>
        <p:nvSpPr>
          <p:cNvPr id="98" name="Google Shape;98;p12"/>
          <p:cNvSpPr txBox="1">
            <a:spLocks noGrp="1"/>
          </p:cNvSpPr>
          <p:nvPr>
            <p:ph type="subTitle" idx="1"/>
          </p:nvPr>
        </p:nvSpPr>
        <p:spPr>
          <a:xfrm>
            <a:off x="493500" y="1565500"/>
            <a:ext cx="3837000" cy="369300"/>
          </a:xfrm>
          <a:prstGeom prst="rect">
            <a:avLst/>
          </a:prstGeom>
          <a:noFill/>
          <a:ln>
            <a:noFill/>
          </a:ln>
        </p:spPr>
        <p:txBody>
          <a:bodyPr spcFirstLastPara="1" wrap="square" lIns="91425" tIns="91425" rIns="91425" bIns="91425" anchor="t" anchorCtr="0">
            <a:normAutofit/>
          </a:bodyPr>
          <a:lstStyle>
            <a:lvl1pPr lvl="0"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1pPr>
            <a:lvl2pPr lvl="1"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2pPr>
            <a:lvl3pPr lvl="2"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3pPr>
            <a:lvl4pPr lvl="3"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4pPr>
            <a:lvl5pPr lvl="4"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5pPr>
            <a:lvl6pPr lvl="5"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6pPr>
            <a:lvl7pPr lvl="6"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7pPr>
            <a:lvl8pPr lvl="7"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8pPr>
            <a:lvl9pPr lvl="8"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9pPr>
          </a:lstStyle>
          <a:p>
            <a:endParaRPr/>
          </a:p>
        </p:txBody>
      </p:sp>
      <p:sp>
        <p:nvSpPr>
          <p:cNvPr id="99" name="Google Shape;99;p12"/>
          <p:cNvSpPr txBox="1">
            <a:spLocks noGrp="1"/>
          </p:cNvSpPr>
          <p:nvPr>
            <p:ph type="body" idx="2"/>
          </p:nvPr>
        </p:nvSpPr>
        <p:spPr>
          <a:xfrm>
            <a:off x="4818000" y="497850"/>
            <a:ext cx="4074000" cy="40947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dirty="0"/>
          </a:p>
        </p:txBody>
      </p:sp>
    </p:spTree>
    <p:extLst>
      <p:ext uri="{BB962C8B-B14F-4D97-AF65-F5344CB8AC3E}">
        <p14:creationId xmlns:p14="http://schemas.microsoft.com/office/powerpoint/2010/main" val="2159570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enutzerdefiniertes Layout &quot;1&quot;">
  <p:cSld name="CUSTOM">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252000" y="8424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grpSp>
        <p:nvGrpSpPr>
          <p:cNvPr id="36" name="Google Shape;36;p4"/>
          <p:cNvGrpSpPr/>
          <p:nvPr/>
        </p:nvGrpSpPr>
        <p:grpSpPr>
          <a:xfrm>
            <a:off x="350731" y="1560698"/>
            <a:ext cx="3110434" cy="2965985"/>
            <a:chOff x="350731" y="1560698"/>
            <a:chExt cx="3110434" cy="2965985"/>
          </a:xfrm>
        </p:grpSpPr>
        <p:grpSp>
          <p:nvGrpSpPr>
            <p:cNvPr id="37" name="Google Shape;37;p4"/>
            <p:cNvGrpSpPr/>
            <p:nvPr/>
          </p:nvGrpSpPr>
          <p:grpSpPr>
            <a:xfrm>
              <a:off x="711635" y="1777665"/>
              <a:ext cx="2749531" cy="2749019"/>
              <a:chOff x="2961500" y="961400"/>
              <a:chExt cx="3221100" cy="3220500"/>
            </a:xfrm>
          </p:grpSpPr>
          <p:sp>
            <p:nvSpPr>
              <p:cNvPr id="38" name="Google Shape;38;p4"/>
              <p:cNvSpPr/>
              <p:nvPr/>
            </p:nvSpPr>
            <p:spPr>
              <a:xfrm>
                <a:off x="2961500" y="961400"/>
                <a:ext cx="3221100" cy="3220500"/>
              </a:xfrm>
              <a:prstGeom prst="ellipse">
                <a:avLst/>
              </a:prstGeom>
              <a:solidFill>
                <a:srgbClr val="CBE7E0"/>
              </a:solidFill>
              <a:ln w="9525" cap="flat" cmpd="sng">
                <a:solidFill>
                  <a:srgbClr val="CBE7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txBox="1"/>
              <p:nvPr/>
            </p:nvSpPr>
            <p:spPr>
              <a:xfrm>
                <a:off x="3782900" y="1200950"/>
                <a:ext cx="1578000" cy="563100"/>
              </a:xfrm>
              <a:prstGeom prst="rect">
                <a:avLst/>
              </a:prstGeom>
              <a:noFill/>
              <a:ln w="9525" cap="flat" cmpd="sng">
                <a:solidFill>
                  <a:srgbClr val="CBE7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solidFill>
                    <a:srgbClr val="FFFFFF"/>
                  </a:solidFill>
                  <a:latin typeface="Roboto"/>
                  <a:ea typeface="Roboto"/>
                  <a:cs typeface="Roboto"/>
                  <a:sym typeface="Roboto"/>
                </a:endParaRPr>
              </a:p>
            </p:txBody>
          </p:sp>
        </p:grpSp>
        <p:grpSp>
          <p:nvGrpSpPr>
            <p:cNvPr id="40" name="Google Shape;40;p4"/>
            <p:cNvGrpSpPr/>
            <p:nvPr/>
          </p:nvGrpSpPr>
          <p:grpSpPr>
            <a:xfrm>
              <a:off x="1176817" y="2242555"/>
              <a:ext cx="1819582" cy="1819582"/>
              <a:chOff x="3401686" y="1841492"/>
              <a:chExt cx="2340600" cy="2340600"/>
            </a:xfrm>
          </p:grpSpPr>
          <p:sp>
            <p:nvSpPr>
              <p:cNvPr id="41" name="Google Shape;41;p4"/>
              <p:cNvSpPr/>
              <p:nvPr/>
            </p:nvSpPr>
            <p:spPr>
              <a:xfrm>
                <a:off x="3401686" y="1841492"/>
                <a:ext cx="2340600" cy="2340600"/>
              </a:xfrm>
              <a:prstGeom prst="ellipse">
                <a:avLst/>
              </a:prstGeom>
              <a:solidFill>
                <a:srgbClr val="A5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txBox="1"/>
              <p:nvPr/>
            </p:nvSpPr>
            <p:spPr>
              <a:xfrm>
                <a:off x="3833274" y="2126800"/>
                <a:ext cx="1477200" cy="534000"/>
              </a:xfrm>
              <a:prstGeom prst="rect">
                <a:avLst/>
              </a:prstGeom>
              <a:solidFill>
                <a:srgbClr val="A5D4C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a:solidFill>
                    <a:srgbClr val="FFFFFF"/>
                  </a:solidFill>
                  <a:latin typeface="Roboto"/>
                  <a:ea typeface="Roboto"/>
                  <a:cs typeface="Roboto"/>
                  <a:sym typeface="Roboto"/>
                </a:endParaRPr>
              </a:p>
            </p:txBody>
          </p:sp>
        </p:grpSp>
        <p:sp>
          <p:nvSpPr>
            <p:cNvPr id="43" name="Google Shape;43;p4"/>
            <p:cNvSpPr/>
            <p:nvPr/>
          </p:nvSpPr>
          <p:spPr>
            <a:xfrm>
              <a:off x="1727410" y="2793266"/>
              <a:ext cx="717600" cy="717900"/>
            </a:xfrm>
            <a:prstGeom prst="ellipse">
              <a:avLst/>
            </a:prstGeom>
            <a:solidFill>
              <a:srgbClr val="4F96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 name="Google Shape;44;p4"/>
            <p:cNvPicPr preferRelativeResize="0"/>
            <p:nvPr/>
          </p:nvPicPr>
          <p:blipFill rotWithShape="1">
            <a:blip r:embed="rId2">
              <a:alphaModFix/>
            </a:blip>
            <a:srcRect/>
            <a:stretch/>
          </p:blipFill>
          <p:spPr>
            <a:xfrm rot="10492335">
              <a:off x="420734" y="1630701"/>
              <a:ext cx="1639889" cy="1639889"/>
            </a:xfrm>
            <a:prstGeom prst="rect">
              <a:avLst/>
            </a:prstGeom>
            <a:noFill/>
            <a:ln>
              <a:noFill/>
            </a:ln>
          </p:spPr>
        </p:pic>
      </p:grpSp>
      <p:sp>
        <p:nvSpPr>
          <p:cNvPr id="45" name="Google Shape;45;p4"/>
          <p:cNvSpPr txBox="1"/>
          <p:nvPr/>
        </p:nvSpPr>
        <p:spPr>
          <a:xfrm>
            <a:off x="252000" y="698400"/>
            <a:ext cx="7100400" cy="18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e" sz="1000">
                <a:latin typeface="JetBrains Mono"/>
                <a:ea typeface="JetBrains Mono"/>
                <a:cs typeface="JetBrains Mono"/>
                <a:sym typeface="JetBrains Mono"/>
              </a:rPr>
              <a:t>EINFÜHRUNG</a:t>
            </a:r>
            <a:endParaRPr sz="1000">
              <a:latin typeface="JetBrains Mono"/>
              <a:ea typeface="JetBrains Mono"/>
              <a:cs typeface="JetBrains Mono"/>
              <a:sym typeface="JetBrains Mono"/>
            </a:endParaRPr>
          </a:p>
        </p:txBody>
      </p:sp>
      <p:sp>
        <p:nvSpPr>
          <p:cNvPr id="46" name="Google Shape;46;p4"/>
          <p:cNvSpPr txBox="1"/>
          <p:nvPr/>
        </p:nvSpPr>
        <p:spPr>
          <a:xfrm>
            <a:off x="4281888" y="2242550"/>
            <a:ext cx="3460200" cy="4311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1000"/>
              </a:spcBef>
              <a:spcAft>
                <a:spcPts val="1000"/>
              </a:spcAft>
              <a:buNone/>
            </a:pPr>
            <a:endParaRPr sz="1600">
              <a:solidFill>
                <a:schemeClr val="dk1"/>
              </a:solidFill>
              <a:latin typeface="Calibri"/>
              <a:ea typeface="Calibri"/>
              <a:cs typeface="Calibri"/>
              <a:sym typeface="Calibri"/>
            </a:endParaRPr>
          </a:p>
        </p:txBody>
      </p:sp>
      <p:sp>
        <p:nvSpPr>
          <p:cNvPr id="47" name="Google Shape;47;p4"/>
          <p:cNvSpPr txBox="1">
            <a:spLocks noGrp="1"/>
          </p:cNvSpPr>
          <p:nvPr>
            <p:ph type="body" idx="1"/>
          </p:nvPr>
        </p:nvSpPr>
        <p:spPr>
          <a:xfrm>
            <a:off x="4281900" y="1565500"/>
            <a:ext cx="4610700" cy="30213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Zwischenüberschrift/Trenner">
  <p:cSld name="Zwischenüberschrift/Trenner">
    <p:spTree>
      <p:nvGrpSpPr>
        <p:cNvPr id="1" name="Shape 100"/>
        <p:cNvGrpSpPr/>
        <p:nvPr/>
      </p:nvGrpSpPr>
      <p:grpSpPr>
        <a:xfrm>
          <a:off x="0" y="0"/>
          <a:ext cx="0" cy="0"/>
          <a:chOff x="0" y="0"/>
          <a:chExt cx="0" cy="0"/>
        </a:xfrm>
      </p:grpSpPr>
      <p:sp>
        <p:nvSpPr>
          <p:cNvPr id="101" name="Google Shape;101;p13"/>
          <p:cNvSpPr/>
          <p:nvPr/>
        </p:nvSpPr>
        <p:spPr>
          <a:xfrm>
            <a:off x="25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3"/>
          <p:cNvSpPr txBox="1">
            <a:spLocks noGrp="1"/>
          </p:cNvSpPr>
          <p:nvPr>
            <p:ph type="title"/>
          </p:nvPr>
        </p:nvSpPr>
        <p:spPr>
          <a:xfrm>
            <a:off x="493506" y="1934850"/>
            <a:ext cx="3837000" cy="6369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SzPts val="2200"/>
              <a:buNone/>
              <a:defRPr sz="2200"/>
            </a:lvl1pPr>
            <a:lvl2pPr lvl="1">
              <a:lnSpc>
                <a:spcPct val="100000"/>
              </a:lnSpc>
              <a:spcBef>
                <a:spcPts val="0"/>
              </a:spcBef>
              <a:spcAft>
                <a:spcPts val="0"/>
              </a:spcAft>
              <a:buSzPts val="4200"/>
              <a:buNone/>
              <a:defRPr sz="4200"/>
            </a:lvl2pPr>
            <a:lvl3pPr lvl="2">
              <a:lnSpc>
                <a:spcPct val="100000"/>
              </a:lnSpc>
              <a:spcBef>
                <a:spcPts val="0"/>
              </a:spcBef>
              <a:spcAft>
                <a:spcPts val="0"/>
              </a:spcAft>
              <a:buSzPts val="4200"/>
              <a:buNone/>
              <a:defRPr sz="4200"/>
            </a:lvl3pPr>
            <a:lvl4pPr lvl="3">
              <a:lnSpc>
                <a:spcPct val="100000"/>
              </a:lnSpc>
              <a:spcBef>
                <a:spcPts val="0"/>
              </a:spcBef>
              <a:spcAft>
                <a:spcPts val="0"/>
              </a:spcAft>
              <a:buSzPts val="4200"/>
              <a:buNone/>
              <a:defRPr sz="4200"/>
            </a:lvl4pPr>
            <a:lvl5pPr lvl="4">
              <a:lnSpc>
                <a:spcPct val="100000"/>
              </a:lnSpc>
              <a:spcBef>
                <a:spcPts val="0"/>
              </a:spcBef>
              <a:spcAft>
                <a:spcPts val="0"/>
              </a:spcAft>
              <a:buSzPts val="4200"/>
              <a:buNone/>
              <a:defRPr sz="4200"/>
            </a:lvl5pPr>
            <a:lvl6pPr lvl="5">
              <a:lnSpc>
                <a:spcPct val="100000"/>
              </a:lnSpc>
              <a:spcBef>
                <a:spcPts val="0"/>
              </a:spcBef>
              <a:spcAft>
                <a:spcPts val="0"/>
              </a:spcAft>
              <a:buSzPts val="4200"/>
              <a:buNone/>
              <a:defRPr sz="4200"/>
            </a:lvl6pPr>
            <a:lvl7pPr lvl="6">
              <a:lnSpc>
                <a:spcPct val="100000"/>
              </a:lnSpc>
              <a:spcBef>
                <a:spcPts val="0"/>
              </a:spcBef>
              <a:spcAft>
                <a:spcPts val="0"/>
              </a:spcAft>
              <a:buSzPts val="4200"/>
              <a:buNone/>
              <a:defRPr sz="4200"/>
            </a:lvl7pPr>
            <a:lvl8pPr lvl="7">
              <a:lnSpc>
                <a:spcPct val="100000"/>
              </a:lnSpc>
              <a:spcBef>
                <a:spcPts val="0"/>
              </a:spcBef>
              <a:spcAft>
                <a:spcPts val="0"/>
              </a:spcAft>
              <a:buSzPts val="4200"/>
              <a:buNone/>
              <a:defRPr sz="4200"/>
            </a:lvl8pPr>
            <a:lvl9pPr lvl="8">
              <a:lnSpc>
                <a:spcPct val="100000"/>
              </a:lnSpc>
              <a:spcBef>
                <a:spcPts val="0"/>
              </a:spcBef>
              <a:spcAft>
                <a:spcPts val="0"/>
              </a:spcAft>
              <a:buSzPts val="4200"/>
              <a:buNone/>
              <a:defRPr sz="4200"/>
            </a:lvl9pPr>
          </a:lstStyle>
          <a:p>
            <a:endParaRPr/>
          </a:p>
        </p:txBody>
      </p:sp>
      <p:sp>
        <p:nvSpPr>
          <p:cNvPr id="103" name="Google Shape;103;p13"/>
          <p:cNvSpPr txBox="1">
            <a:spLocks noGrp="1"/>
          </p:cNvSpPr>
          <p:nvPr>
            <p:ph type="subTitle" idx="1"/>
          </p:nvPr>
        </p:nvSpPr>
        <p:spPr>
          <a:xfrm>
            <a:off x="493500" y="1565500"/>
            <a:ext cx="3837000" cy="3693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1pPr>
            <a:lvl2pPr lvl="1">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2pPr>
            <a:lvl3pPr lvl="2">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3pPr>
            <a:lvl4pPr lvl="3">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4pPr>
            <a:lvl5pPr lvl="4">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5pPr>
            <a:lvl6pPr lvl="5">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6pPr>
            <a:lvl7pPr lvl="6">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7pPr>
            <a:lvl8pPr lvl="7">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8pPr>
            <a:lvl9pPr lvl="8">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9pPr>
          </a:lstStyle>
          <a:p>
            <a:endParaRPr/>
          </a:p>
        </p:txBody>
      </p:sp>
      <p:sp>
        <p:nvSpPr>
          <p:cNvPr id="104" name="Google Shape;104;p13"/>
          <p:cNvSpPr>
            <a:spLocks noGrp="1"/>
          </p:cNvSpPr>
          <p:nvPr>
            <p:ph type="pic" idx="2"/>
          </p:nvPr>
        </p:nvSpPr>
        <p:spPr>
          <a:xfrm>
            <a:off x="4572000" y="252000"/>
            <a:ext cx="4322100" cy="4586400"/>
          </a:xfrm>
          <a:prstGeom prst="rect">
            <a:avLst/>
          </a:prstGeom>
          <a:noFill/>
          <a:ln>
            <a:noFill/>
          </a:ln>
        </p:spPr>
      </p:sp>
    </p:spTree>
    <p:extLst>
      <p:ext uri="{BB962C8B-B14F-4D97-AF65-F5344CB8AC3E}">
        <p14:creationId xmlns:p14="http://schemas.microsoft.com/office/powerpoint/2010/main" val="63680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05"/>
        <p:cNvGrpSpPr/>
        <p:nvPr/>
      </p:nvGrpSpPr>
      <p:grpSpPr>
        <a:xfrm>
          <a:off x="0" y="0"/>
          <a:ext cx="0" cy="0"/>
          <a:chOff x="0" y="0"/>
          <a:chExt cx="0" cy="0"/>
        </a:xfrm>
      </p:grpSpPr>
      <p:sp>
        <p:nvSpPr>
          <p:cNvPr id="106" name="Google Shape;106;p14"/>
          <p:cNvSpPr/>
          <p:nvPr/>
        </p:nvSpPr>
        <p:spPr>
          <a:xfrm>
            <a:off x="457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4"/>
          <p:cNvSpPr txBox="1"/>
          <p:nvPr/>
        </p:nvSpPr>
        <p:spPr>
          <a:xfrm>
            <a:off x="252000" y="631041"/>
            <a:ext cx="3837000" cy="25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000"/>
              <a:buFont typeface="JetBrains Mono Light"/>
              <a:buNone/>
            </a:pPr>
            <a:r>
              <a:rPr lang="de" sz="1000">
                <a:latin typeface="JetBrains Mono Light"/>
                <a:ea typeface="JetBrains Mono Light"/>
                <a:cs typeface="JetBrains Mono Light"/>
                <a:sym typeface="JetBrains Mono Light"/>
              </a:rPr>
              <a:t>AGENDA</a:t>
            </a:r>
            <a:endParaRPr sz="1000">
              <a:latin typeface="JetBrains Mono Light"/>
              <a:ea typeface="JetBrains Mono Light"/>
              <a:cs typeface="JetBrains Mono Light"/>
              <a:sym typeface="JetBrains Mono Light"/>
            </a:endParaRPr>
          </a:p>
        </p:txBody>
      </p:sp>
      <p:pic>
        <p:nvPicPr>
          <p:cNvPr id="108" name="Google Shape;108;p14"/>
          <p:cNvPicPr preferRelativeResize="0"/>
          <p:nvPr/>
        </p:nvPicPr>
        <p:blipFill rotWithShape="1">
          <a:blip r:embed="rId2">
            <a:alphaModFix/>
          </a:blip>
          <a:srcRect t="19131" r="50045" b="19137"/>
          <a:stretch/>
        </p:blipFill>
        <p:spPr>
          <a:xfrm>
            <a:off x="1244075" y="1129550"/>
            <a:ext cx="2317800" cy="2831299"/>
          </a:xfrm>
          <a:prstGeom prst="rect">
            <a:avLst/>
          </a:prstGeom>
          <a:noFill/>
          <a:ln>
            <a:noFill/>
          </a:ln>
        </p:spPr>
      </p:pic>
      <p:sp>
        <p:nvSpPr>
          <p:cNvPr id="109" name="Google Shape;109;p14"/>
          <p:cNvSpPr txBox="1">
            <a:spLocks noGrp="1"/>
          </p:cNvSpPr>
          <p:nvPr>
            <p:ph type="body" idx="1"/>
          </p:nvPr>
        </p:nvSpPr>
        <p:spPr>
          <a:xfrm>
            <a:off x="4813500" y="524400"/>
            <a:ext cx="3837000" cy="40947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
        <p:nvSpPr>
          <p:cNvPr id="110" name="Google Shape;110;p14"/>
          <p:cNvSpPr txBox="1">
            <a:spLocks noGrp="1"/>
          </p:cNvSpPr>
          <p:nvPr>
            <p:ph type="title"/>
          </p:nvPr>
        </p:nvSpPr>
        <p:spPr>
          <a:xfrm>
            <a:off x="1075960" y="1976850"/>
            <a:ext cx="2317800" cy="1189800"/>
          </a:xfrm>
          <a:prstGeom prst="rect">
            <a:avLst/>
          </a:prstGeom>
          <a:ln>
            <a:noFill/>
          </a:ln>
        </p:spPr>
        <p:txBody>
          <a:bodyPr spcFirstLastPara="1" wrap="square" lIns="91425" tIns="91425" rIns="91425" bIns="91425" anchor="ctr" anchorCtr="0">
            <a:normAutofit/>
          </a:bodyPr>
          <a:lstStyle>
            <a:lvl1pPr marL="0" marR="0" lvl="0" indent="0" algn="ctr" rtl="0">
              <a:lnSpc>
                <a:spcPct val="115000"/>
              </a:lnSpc>
              <a:spcBef>
                <a:spcPts val="0"/>
              </a:spcBef>
              <a:spcAft>
                <a:spcPts val="0"/>
              </a:spcAft>
              <a:buNone/>
              <a:defRPr sz="23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667731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eitfrage">
  <p:cSld name="Leitfrage">
    <p:spTree>
      <p:nvGrpSpPr>
        <p:cNvPr id="1" name="Shape 111"/>
        <p:cNvGrpSpPr/>
        <p:nvPr/>
      </p:nvGrpSpPr>
      <p:grpSpPr>
        <a:xfrm>
          <a:off x="0" y="0"/>
          <a:ext cx="0" cy="0"/>
          <a:chOff x="0" y="0"/>
          <a:chExt cx="0" cy="0"/>
        </a:xfrm>
      </p:grpSpPr>
      <p:sp>
        <p:nvSpPr>
          <p:cNvPr id="112" name="Google Shape;112;p15"/>
          <p:cNvSpPr/>
          <p:nvPr/>
        </p:nvSpPr>
        <p:spPr>
          <a:xfrm>
            <a:off x="457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5"/>
          <p:cNvSpPr txBox="1"/>
          <p:nvPr/>
        </p:nvSpPr>
        <p:spPr>
          <a:xfrm>
            <a:off x="252000" y="631041"/>
            <a:ext cx="3837000" cy="25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000"/>
              <a:buFont typeface="JetBrains Mono Light"/>
              <a:buNone/>
            </a:pPr>
            <a:r>
              <a:rPr lang="de" sz="1000">
                <a:latin typeface="JetBrains Mono Light"/>
                <a:ea typeface="JetBrains Mono Light"/>
                <a:cs typeface="JetBrains Mono Light"/>
                <a:sym typeface="JetBrains Mono Light"/>
              </a:rPr>
              <a:t>LEITFRAGE</a:t>
            </a:r>
            <a:endParaRPr sz="1000">
              <a:latin typeface="JetBrains Mono Light"/>
              <a:ea typeface="JetBrains Mono Light"/>
              <a:cs typeface="JetBrains Mono Light"/>
              <a:sym typeface="JetBrains Mono Light"/>
            </a:endParaRPr>
          </a:p>
        </p:txBody>
      </p:sp>
      <p:sp>
        <p:nvSpPr>
          <p:cNvPr id="114" name="Google Shape;114;p15"/>
          <p:cNvSpPr txBox="1">
            <a:spLocks noGrp="1"/>
          </p:cNvSpPr>
          <p:nvPr>
            <p:ph type="body" idx="1"/>
          </p:nvPr>
        </p:nvSpPr>
        <p:spPr>
          <a:xfrm>
            <a:off x="4813500" y="524400"/>
            <a:ext cx="3837000" cy="40947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extLst>
      <p:ext uri="{BB962C8B-B14F-4D97-AF65-F5344CB8AC3E}">
        <p14:creationId xmlns:p14="http://schemas.microsoft.com/office/powerpoint/2010/main" val="630240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Learnings">
  <p:cSld name="Learnings">
    <p:spTree>
      <p:nvGrpSpPr>
        <p:cNvPr id="1" name="Shape 115"/>
        <p:cNvGrpSpPr/>
        <p:nvPr/>
      </p:nvGrpSpPr>
      <p:grpSpPr>
        <a:xfrm>
          <a:off x="0" y="0"/>
          <a:ext cx="0" cy="0"/>
          <a:chOff x="0" y="0"/>
          <a:chExt cx="0" cy="0"/>
        </a:xfrm>
      </p:grpSpPr>
      <p:sp>
        <p:nvSpPr>
          <p:cNvPr id="116" name="Google Shape;116;p16"/>
          <p:cNvSpPr/>
          <p:nvPr/>
        </p:nvSpPr>
        <p:spPr>
          <a:xfrm>
            <a:off x="4572000" y="252000"/>
            <a:ext cx="4320000" cy="45864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6"/>
          <p:cNvSpPr txBox="1"/>
          <p:nvPr/>
        </p:nvSpPr>
        <p:spPr>
          <a:xfrm>
            <a:off x="252000" y="631041"/>
            <a:ext cx="3837000" cy="25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000"/>
              <a:buFont typeface="JetBrains Mono Light"/>
              <a:buNone/>
            </a:pPr>
            <a:r>
              <a:rPr lang="de" sz="1000">
                <a:latin typeface="JetBrains Mono Light"/>
                <a:ea typeface="JetBrains Mono Light"/>
                <a:cs typeface="JetBrains Mono Light"/>
                <a:sym typeface="JetBrains Mono Light"/>
              </a:rPr>
              <a:t>LEARNINGS</a:t>
            </a:r>
            <a:endParaRPr sz="1000">
              <a:latin typeface="JetBrains Mono Light"/>
              <a:ea typeface="JetBrains Mono Light"/>
              <a:cs typeface="JetBrains Mono Light"/>
              <a:sym typeface="JetBrains Mono Light"/>
            </a:endParaRPr>
          </a:p>
        </p:txBody>
      </p:sp>
      <p:sp>
        <p:nvSpPr>
          <p:cNvPr id="118" name="Google Shape;118;p16"/>
          <p:cNvSpPr txBox="1">
            <a:spLocks noGrp="1"/>
          </p:cNvSpPr>
          <p:nvPr>
            <p:ph type="body" idx="1"/>
          </p:nvPr>
        </p:nvSpPr>
        <p:spPr>
          <a:xfrm>
            <a:off x="4813500" y="524400"/>
            <a:ext cx="3837000" cy="40947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extLst>
      <p:ext uri="{BB962C8B-B14F-4D97-AF65-F5344CB8AC3E}">
        <p14:creationId xmlns:p14="http://schemas.microsoft.com/office/powerpoint/2010/main" val="5472719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Übung (inkl. Details)">
  <p:cSld name="Übung (inkl. Details)">
    <p:spTree>
      <p:nvGrpSpPr>
        <p:cNvPr id="1" name="Shape 119"/>
        <p:cNvGrpSpPr/>
        <p:nvPr/>
      </p:nvGrpSpPr>
      <p:grpSpPr>
        <a:xfrm>
          <a:off x="0" y="0"/>
          <a:ext cx="0" cy="0"/>
          <a:chOff x="0" y="0"/>
          <a:chExt cx="0" cy="0"/>
        </a:xfrm>
      </p:grpSpPr>
      <p:sp>
        <p:nvSpPr>
          <p:cNvPr id="120" name="Google Shape;120;p17"/>
          <p:cNvSpPr/>
          <p:nvPr/>
        </p:nvSpPr>
        <p:spPr>
          <a:xfrm>
            <a:off x="252000" y="252000"/>
            <a:ext cx="4322100" cy="4586400"/>
          </a:xfrm>
          <a:prstGeom prst="rect">
            <a:avLst/>
          </a:prstGeom>
          <a:solidFill>
            <a:srgbClr val="0062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6265"/>
              </a:solidFill>
              <a:latin typeface="Arial"/>
              <a:ea typeface="Arial"/>
              <a:cs typeface="Arial"/>
              <a:sym typeface="Arial"/>
            </a:endParaRPr>
          </a:p>
        </p:txBody>
      </p:sp>
      <p:sp>
        <p:nvSpPr>
          <p:cNvPr id="121" name="Google Shape;121;p17"/>
          <p:cNvSpPr/>
          <p:nvPr/>
        </p:nvSpPr>
        <p:spPr>
          <a:xfrm>
            <a:off x="4569775" y="252000"/>
            <a:ext cx="4322100" cy="4586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2" name="Google Shape;122;p17"/>
          <p:cNvSpPr txBox="1">
            <a:spLocks noGrp="1"/>
          </p:cNvSpPr>
          <p:nvPr>
            <p:ph type="title"/>
          </p:nvPr>
        </p:nvSpPr>
        <p:spPr>
          <a:xfrm>
            <a:off x="433975" y="1934850"/>
            <a:ext cx="3837000" cy="636900"/>
          </a:xfrm>
          <a:prstGeom prst="rect">
            <a:avLst/>
          </a:prstGeom>
          <a:noFill/>
          <a:ln>
            <a:noFill/>
          </a:ln>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200"/>
              <a:buNone/>
              <a:defRPr sz="2200">
                <a:solidFill>
                  <a:schemeClr val="lt1"/>
                </a:solidFill>
              </a:defRPr>
            </a:lvl1pPr>
            <a:lvl2pPr lvl="1" rtl="0">
              <a:lnSpc>
                <a:spcPct val="100000"/>
              </a:lnSpc>
              <a:spcBef>
                <a:spcPts val="0"/>
              </a:spcBef>
              <a:spcAft>
                <a:spcPts val="0"/>
              </a:spcAft>
              <a:buClr>
                <a:schemeClr val="lt1"/>
              </a:buClr>
              <a:buSzPts val="4200"/>
              <a:buNone/>
              <a:defRPr sz="4200">
                <a:solidFill>
                  <a:schemeClr val="lt1"/>
                </a:solidFill>
              </a:defRPr>
            </a:lvl2pPr>
            <a:lvl3pPr lvl="2" rtl="0">
              <a:lnSpc>
                <a:spcPct val="100000"/>
              </a:lnSpc>
              <a:spcBef>
                <a:spcPts val="0"/>
              </a:spcBef>
              <a:spcAft>
                <a:spcPts val="0"/>
              </a:spcAft>
              <a:buClr>
                <a:schemeClr val="lt1"/>
              </a:buClr>
              <a:buSzPts val="4200"/>
              <a:buNone/>
              <a:defRPr sz="4200">
                <a:solidFill>
                  <a:schemeClr val="lt1"/>
                </a:solidFill>
              </a:defRPr>
            </a:lvl3pPr>
            <a:lvl4pPr lvl="3" rtl="0">
              <a:lnSpc>
                <a:spcPct val="100000"/>
              </a:lnSpc>
              <a:spcBef>
                <a:spcPts val="0"/>
              </a:spcBef>
              <a:spcAft>
                <a:spcPts val="0"/>
              </a:spcAft>
              <a:buClr>
                <a:schemeClr val="lt1"/>
              </a:buClr>
              <a:buSzPts val="4200"/>
              <a:buNone/>
              <a:defRPr sz="4200">
                <a:solidFill>
                  <a:schemeClr val="lt1"/>
                </a:solidFill>
              </a:defRPr>
            </a:lvl4pPr>
            <a:lvl5pPr lvl="4" rtl="0">
              <a:lnSpc>
                <a:spcPct val="100000"/>
              </a:lnSpc>
              <a:spcBef>
                <a:spcPts val="0"/>
              </a:spcBef>
              <a:spcAft>
                <a:spcPts val="0"/>
              </a:spcAft>
              <a:buClr>
                <a:schemeClr val="lt1"/>
              </a:buClr>
              <a:buSzPts val="4200"/>
              <a:buNone/>
              <a:defRPr sz="4200">
                <a:solidFill>
                  <a:schemeClr val="lt1"/>
                </a:solidFill>
              </a:defRPr>
            </a:lvl5pPr>
            <a:lvl6pPr lvl="5" rtl="0">
              <a:lnSpc>
                <a:spcPct val="100000"/>
              </a:lnSpc>
              <a:spcBef>
                <a:spcPts val="0"/>
              </a:spcBef>
              <a:spcAft>
                <a:spcPts val="0"/>
              </a:spcAft>
              <a:buClr>
                <a:schemeClr val="lt1"/>
              </a:buClr>
              <a:buSzPts val="4200"/>
              <a:buNone/>
              <a:defRPr sz="4200">
                <a:solidFill>
                  <a:schemeClr val="lt1"/>
                </a:solidFill>
              </a:defRPr>
            </a:lvl6pPr>
            <a:lvl7pPr lvl="6" rtl="0">
              <a:lnSpc>
                <a:spcPct val="100000"/>
              </a:lnSpc>
              <a:spcBef>
                <a:spcPts val="0"/>
              </a:spcBef>
              <a:spcAft>
                <a:spcPts val="0"/>
              </a:spcAft>
              <a:buClr>
                <a:schemeClr val="lt1"/>
              </a:buClr>
              <a:buSzPts val="4200"/>
              <a:buNone/>
              <a:defRPr sz="4200">
                <a:solidFill>
                  <a:schemeClr val="lt1"/>
                </a:solidFill>
              </a:defRPr>
            </a:lvl7pPr>
            <a:lvl8pPr lvl="7" rtl="0">
              <a:lnSpc>
                <a:spcPct val="100000"/>
              </a:lnSpc>
              <a:spcBef>
                <a:spcPts val="0"/>
              </a:spcBef>
              <a:spcAft>
                <a:spcPts val="0"/>
              </a:spcAft>
              <a:buClr>
                <a:schemeClr val="lt1"/>
              </a:buClr>
              <a:buSzPts val="4200"/>
              <a:buNone/>
              <a:defRPr sz="4200">
                <a:solidFill>
                  <a:schemeClr val="lt1"/>
                </a:solidFill>
              </a:defRPr>
            </a:lvl8pPr>
            <a:lvl9pPr lvl="8" rtl="0">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23" name="Google Shape;123;p17"/>
          <p:cNvSpPr txBox="1">
            <a:spLocks noGrp="1"/>
          </p:cNvSpPr>
          <p:nvPr>
            <p:ph type="subTitle" idx="1"/>
          </p:nvPr>
        </p:nvSpPr>
        <p:spPr>
          <a:xfrm>
            <a:off x="433969" y="1565500"/>
            <a:ext cx="3837000" cy="369300"/>
          </a:xfrm>
          <a:prstGeom prst="rect">
            <a:avLst/>
          </a:prstGeom>
          <a:noFill/>
          <a:ln>
            <a:noFill/>
          </a:ln>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1pPr>
            <a:lvl2pPr lvl="1"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2pPr>
            <a:lvl3pPr lvl="2"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3pPr>
            <a:lvl4pPr lvl="3"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4pPr>
            <a:lvl5pPr lvl="4"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5pPr>
            <a:lvl6pPr lvl="5"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6pPr>
            <a:lvl7pPr lvl="6"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7pPr>
            <a:lvl8pPr lvl="7"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8pPr>
            <a:lvl9pPr lvl="8"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9pPr>
          </a:lstStyle>
          <a:p>
            <a:endParaRPr/>
          </a:p>
        </p:txBody>
      </p:sp>
      <p:sp>
        <p:nvSpPr>
          <p:cNvPr id="124" name="Google Shape;124;p17"/>
          <p:cNvSpPr txBox="1">
            <a:spLocks noGrp="1"/>
          </p:cNvSpPr>
          <p:nvPr>
            <p:ph type="body" idx="2"/>
          </p:nvPr>
        </p:nvSpPr>
        <p:spPr>
          <a:xfrm>
            <a:off x="4812325" y="500850"/>
            <a:ext cx="3837000" cy="4088700"/>
          </a:xfrm>
          <a:prstGeom prst="rect">
            <a:avLst/>
          </a:prstGeom>
          <a:noFill/>
          <a:ln>
            <a:noFill/>
          </a:ln>
        </p:spPr>
        <p:txBody>
          <a:bodyPr spcFirstLastPara="1" wrap="square" lIns="91425" tIns="91425" rIns="91425" bIns="91425" anchor="ctr" anchorCtr="0">
            <a:normAutofit/>
          </a:bodyPr>
          <a:lstStyle>
            <a:lvl1pPr marL="457200" lvl="0" indent="-355600" algn="l" rtl="0">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rtl="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dirty="0"/>
          </a:p>
        </p:txBody>
      </p:sp>
    </p:spTree>
    <p:extLst>
      <p:ext uri="{BB962C8B-B14F-4D97-AF65-F5344CB8AC3E}">
        <p14:creationId xmlns:p14="http://schemas.microsoft.com/office/powerpoint/2010/main" val="3148828339"/>
      </p:ext>
    </p:extLst>
  </p:cSld>
  <p:clrMapOvr>
    <a:masterClrMapping/>
  </p:clrMapOvr>
  <p:extLst>
    <p:ext uri="{DCECCB84-F9BA-43D5-87BE-67443E8EF086}">
      <p15:sldGuideLst xmlns:p15="http://schemas.microsoft.com/office/powerpoint/2012/main">
        <p15:guide id="1" pos="159">
          <p15:clr>
            <a:srgbClr val="E46962"/>
          </p15:clr>
        </p15:guide>
        <p15:guide id="2" pos="2880">
          <p15:clr>
            <a:srgbClr val="E46962"/>
          </p15:clr>
        </p15:guide>
        <p15:guide id="3" pos="1066">
          <p15:clr>
            <a:srgbClr val="E46962"/>
          </p15:clr>
        </p15:guide>
        <p15:guide id="4" pos="1973">
          <p15:clr>
            <a:srgbClr val="E46962"/>
          </p15:clr>
        </p15:guide>
        <p15:guide id="5" pos="3787">
          <p15:clr>
            <a:srgbClr val="E46962"/>
          </p15:clr>
        </p15:guide>
        <p15:guide id="6" pos="4694">
          <p15:clr>
            <a:srgbClr val="E46962"/>
          </p15:clr>
        </p15:guide>
        <p15:guide id="7" orient="horz" pos="1620">
          <p15:clr>
            <a:srgbClr val="E46962"/>
          </p15:clr>
        </p15:guide>
        <p15:guide id="8" pos="5601">
          <p15:clr>
            <a:srgbClr val="E46962"/>
          </p15:clr>
        </p15:guide>
        <p15:guide id="9" orient="horz" pos="159">
          <p15:clr>
            <a:srgbClr val="E46962"/>
          </p15:clr>
        </p15:guide>
        <p15:guide id="10" orient="horz" pos="3048">
          <p15:clr>
            <a:srgbClr val="E46962"/>
          </p15:clr>
        </p15:guide>
        <p15:guide id="11" orient="horz" pos="531">
          <p15:clr>
            <a:srgbClr val="E46962"/>
          </p15:clr>
        </p15:guide>
        <p15:guide id="12" orient="horz" pos="313">
          <p15:clr>
            <a:srgbClr val="E46962"/>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Übung (Plenum/Reflexion)">
  <p:cSld name="Übung (Plenum/Reflexion)">
    <p:spTree>
      <p:nvGrpSpPr>
        <p:cNvPr id="1" name="Shape 125"/>
        <p:cNvGrpSpPr/>
        <p:nvPr/>
      </p:nvGrpSpPr>
      <p:grpSpPr>
        <a:xfrm>
          <a:off x="0" y="0"/>
          <a:ext cx="0" cy="0"/>
          <a:chOff x="0" y="0"/>
          <a:chExt cx="0" cy="0"/>
        </a:xfrm>
      </p:grpSpPr>
      <p:sp>
        <p:nvSpPr>
          <p:cNvPr id="126" name="Google Shape;126;p18"/>
          <p:cNvSpPr/>
          <p:nvPr/>
        </p:nvSpPr>
        <p:spPr>
          <a:xfrm>
            <a:off x="252000" y="252000"/>
            <a:ext cx="4322100" cy="4586400"/>
          </a:xfrm>
          <a:prstGeom prst="rect">
            <a:avLst/>
          </a:prstGeom>
          <a:solidFill>
            <a:srgbClr val="0062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6265"/>
              </a:solidFill>
              <a:latin typeface="Arial"/>
              <a:ea typeface="Arial"/>
              <a:cs typeface="Arial"/>
              <a:sym typeface="Arial"/>
            </a:endParaRPr>
          </a:p>
        </p:txBody>
      </p:sp>
      <p:sp>
        <p:nvSpPr>
          <p:cNvPr id="127" name="Google Shape;127;p18"/>
          <p:cNvSpPr txBox="1">
            <a:spLocks noGrp="1"/>
          </p:cNvSpPr>
          <p:nvPr>
            <p:ph type="title"/>
          </p:nvPr>
        </p:nvSpPr>
        <p:spPr>
          <a:xfrm>
            <a:off x="433975" y="1934850"/>
            <a:ext cx="3837000" cy="6369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200"/>
              <a:buNone/>
              <a:defRPr sz="2200">
                <a:solidFill>
                  <a:schemeClr val="lt1"/>
                </a:solidFill>
              </a:defRPr>
            </a:lvl1pPr>
            <a:lvl2pPr lvl="1">
              <a:lnSpc>
                <a:spcPct val="100000"/>
              </a:lnSpc>
              <a:spcBef>
                <a:spcPts val="0"/>
              </a:spcBef>
              <a:spcAft>
                <a:spcPts val="0"/>
              </a:spcAft>
              <a:buClr>
                <a:schemeClr val="lt1"/>
              </a:buClr>
              <a:buSzPts val="4200"/>
              <a:buNone/>
              <a:defRPr sz="4200">
                <a:solidFill>
                  <a:schemeClr val="lt1"/>
                </a:solidFill>
              </a:defRPr>
            </a:lvl2pPr>
            <a:lvl3pPr lvl="2">
              <a:lnSpc>
                <a:spcPct val="100000"/>
              </a:lnSpc>
              <a:spcBef>
                <a:spcPts val="0"/>
              </a:spcBef>
              <a:spcAft>
                <a:spcPts val="0"/>
              </a:spcAft>
              <a:buClr>
                <a:schemeClr val="lt1"/>
              </a:buClr>
              <a:buSzPts val="4200"/>
              <a:buNone/>
              <a:defRPr sz="4200">
                <a:solidFill>
                  <a:schemeClr val="lt1"/>
                </a:solidFill>
              </a:defRPr>
            </a:lvl3pPr>
            <a:lvl4pPr lvl="3">
              <a:lnSpc>
                <a:spcPct val="100000"/>
              </a:lnSpc>
              <a:spcBef>
                <a:spcPts val="0"/>
              </a:spcBef>
              <a:spcAft>
                <a:spcPts val="0"/>
              </a:spcAft>
              <a:buClr>
                <a:schemeClr val="lt1"/>
              </a:buClr>
              <a:buSzPts val="4200"/>
              <a:buNone/>
              <a:defRPr sz="4200">
                <a:solidFill>
                  <a:schemeClr val="lt1"/>
                </a:solidFill>
              </a:defRPr>
            </a:lvl4pPr>
            <a:lvl5pPr lvl="4">
              <a:lnSpc>
                <a:spcPct val="100000"/>
              </a:lnSpc>
              <a:spcBef>
                <a:spcPts val="0"/>
              </a:spcBef>
              <a:spcAft>
                <a:spcPts val="0"/>
              </a:spcAft>
              <a:buClr>
                <a:schemeClr val="lt1"/>
              </a:buClr>
              <a:buSzPts val="4200"/>
              <a:buNone/>
              <a:defRPr sz="4200">
                <a:solidFill>
                  <a:schemeClr val="lt1"/>
                </a:solidFill>
              </a:defRPr>
            </a:lvl5pPr>
            <a:lvl6pPr lvl="5">
              <a:lnSpc>
                <a:spcPct val="100000"/>
              </a:lnSpc>
              <a:spcBef>
                <a:spcPts val="0"/>
              </a:spcBef>
              <a:spcAft>
                <a:spcPts val="0"/>
              </a:spcAft>
              <a:buClr>
                <a:schemeClr val="lt1"/>
              </a:buClr>
              <a:buSzPts val="4200"/>
              <a:buNone/>
              <a:defRPr sz="4200">
                <a:solidFill>
                  <a:schemeClr val="lt1"/>
                </a:solidFill>
              </a:defRPr>
            </a:lvl6pPr>
            <a:lvl7pPr lvl="6">
              <a:lnSpc>
                <a:spcPct val="100000"/>
              </a:lnSpc>
              <a:spcBef>
                <a:spcPts val="0"/>
              </a:spcBef>
              <a:spcAft>
                <a:spcPts val="0"/>
              </a:spcAft>
              <a:buClr>
                <a:schemeClr val="lt1"/>
              </a:buClr>
              <a:buSzPts val="4200"/>
              <a:buNone/>
              <a:defRPr sz="4200">
                <a:solidFill>
                  <a:schemeClr val="lt1"/>
                </a:solidFill>
              </a:defRPr>
            </a:lvl7pPr>
            <a:lvl8pPr lvl="7">
              <a:lnSpc>
                <a:spcPct val="100000"/>
              </a:lnSpc>
              <a:spcBef>
                <a:spcPts val="0"/>
              </a:spcBef>
              <a:spcAft>
                <a:spcPts val="0"/>
              </a:spcAft>
              <a:buClr>
                <a:schemeClr val="lt1"/>
              </a:buClr>
              <a:buSzPts val="4200"/>
              <a:buNone/>
              <a:defRPr sz="4200">
                <a:solidFill>
                  <a:schemeClr val="lt1"/>
                </a:solidFill>
              </a:defRPr>
            </a:lvl8pPr>
            <a:lvl9pPr lvl="8">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28" name="Google Shape;128;p18"/>
          <p:cNvSpPr txBox="1">
            <a:spLocks noGrp="1"/>
          </p:cNvSpPr>
          <p:nvPr>
            <p:ph type="subTitle" idx="1"/>
          </p:nvPr>
        </p:nvSpPr>
        <p:spPr>
          <a:xfrm>
            <a:off x="433969" y="1565500"/>
            <a:ext cx="3837000" cy="3693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1pPr>
            <a:lvl2pPr lvl="1">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2pPr>
            <a:lvl3pPr lvl="2">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3pPr>
            <a:lvl4pPr lvl="3">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4pPr>
            <a:lvl5pPr lvl="4">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5pPr>
            <a:lvl6pPr lvl="5">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6pPr>
            <a:lvl7pPr lvl="6">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7pPr>
            <a:lvl8pPr lvl="7">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8pPr>
            <a:lvl9pPr lvl="8">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9pPr>
          </a:lstStyle>
          <a:p>
            <a:endParaRPr/>
          </a:p>
        </p:txBody>
      </p:sp>
      <p:sp>
        <p:nvSpPr>
          <p:cNvPr id="129" name="Google Shape;129;p18"/>
          <p:cNvSpPr>
            <a:spLocks noGrp="1"/>
          </p:cNvSpPr>
          <p:nvPr>
            <p:ph type="pic" idx="2"/>
          </p:nvPr>
        </p:nvSpPr>
        <p:spPr>
          <a:xfrm>
            <a:off x="4572000" y="252000"/>
            <a:ext cx="4322100" cy="4586400"/>
          </a:xfrm>
          <a:prstGeom prst="rect">
            <a:avLst/>
          </a:prstGeom>
          <a:noFill/>
          <a:ln>
            <a:noFill/>
          </a:ln>
        </p:spPr>
      </p:sp>
    </p:spTree>
    <p:extLst>
      <p:ext uri="{BB962C8B-B14F-4D97-AF65-F5344CB8AC3E}">
        <p14:creationId xmlns:p14="http://schemas.microsoft.com/office/powerpoint/2010/main" val="1161573937"/>
      </p:ext>
    </p:extLst>
  </p:cSld>
  <p:clrMapOvr>
    <a:masterClrMapping/>
  </p:clrMapOvr>
  <p:extLst>
    <p:ext uri="{DCECCB84-F9BA-43D5-87BE-67443E8EF086}">
      <p15:sldGuideLst xmlns:p15="http://schemas.microsoft.com/office/powerpoint/2012/main">
        <p15:guide id="1" pos="159">
          <p15:clr>
            <a:srgbClr val="E46962"/>
          </p15:clr>
        </p15:guide>
        <p15:guide id="2" pos="2880">
          <p15:clr>
            <a:srgbClr val="E46962"/>
          </p15:clr>
        </p15:guide>
        <p15:guide id="3" pos="1066">
          <p15:clr>
            <a:srgbClr val="E46962"/>
          </p15:clr>
        </p15:guide>
        <p15:guide id="4" pos="1973">
          <p15:clr>
            <a:srgbClr val="E46962"/>
          </p15:clr>
        </p15:guide>
        <p15:guide id="5" pos="3787">
          <p15:clr>
            <a:srgbClr val="E46962"/>
          </p15:clr>
        </p15:guide>
        <p15:guide id="6" pos="4694">
          <p15:clr>
            <a:srgbClr val="E46962"/>
          </p15:clr>
        </p15:guide>
        <p15:guide id="7" orient="horz" pos="1620">
          <p15:clr>
            <a:srgbClr val="E46962"/>
          </p15:clr>
        </p15:guide>
        <p15:guide id="8" pos="5601">
          <p15:clr>
            <a:srgbClr val="E46962"/>
          </p15:clr>
        </p15:guide>
        <p15:guide id="9" orient="horz" pos="159">
          <p15:clr>
            <a:srgbClr val="E46962"/>
          </p15:clr>
        </p15:guide>
        <p15:guide id="10" orient="horz" pos="3048">
          <p15:clr>
            <a:srgbClr val="E46962"/>
          </p15:clr>
        </p15:guide>
        <p15:guide id="11" orient="horz" pos="531">
          <p15:clr>
            <a:srgbClr val="E46962"/>
          </p15:clr>
        </p15:guide>
        <p15:guide id="12" orient="horz" pos="313">
          <p15:clr>
            <a:srgbClr val="E46962"/>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igures with description">
  <p:cSld name="Figures with description">
    <p:spTree>
      <p:nvGrpSpPr>
        <p:cNvPr id="1" name="Shape 130"/>
        <p:cNvGrpSpPr/>
        <p:nvPr/>
      </p:nvGrpSpPr>
      <p:grpSpPr>
        <a:xfrm>
          <a:off x="0" y="0"/>
          <a:ext cx="0" cy="0"/>
          <a:chOff x="0" y="0"/>
          <a:chExt cx="0" cy="0"/>
        </a:xfrm>
      </p:grpSpPr>
      <p:sp>
        <p:nvSpPr>
          <p:cNvPr id="131" name="Google Shape;131;p19"/>
          <p:cNvSpPr/>
          <p:nvPr/>
        </p:nvSpPr>
        <p:spPr>
          <a:xfrm>
            <a:off x="25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9"/>
          <p:cNvSpPr txBox="1">
            <a:spLocks noGrp="1"/>
          </p:cNvSpPr>
          <p:nvPr>
            <p:ph type="title"/>
          </p:nvPr>
        </p:nvSpPr>
        <p:spPr>
          <a:xfrm>
            <a:off x="433975" y="842400"/>
            <a:ext cx="3837000" cy="111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33" name="Google Shape;133;p19"/>
          <p:cNvSpPr txBox="1">
            <a:spLocks noGrp="1"/>
          </p:cNvSpPr>
          <p:nvPr>
            <p:ph type="subTitle" idx="1"/>
          </p:nvPr>
        </p:nvSpPr>
        <p:spPr>
          <a:xfrm>
            <a:off x="433969" y="473100"/>
            <a:ext cx="3837000" cy="369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1pPr>
            <a:lvl2pPr lvl="1"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2pPr>
            <a:lvl3pPr lvl="2"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3pPr>
            <a:lvl4pPr lvl="3"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4pPr>
            <a:lvl5pPr lvl="4"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5pPr>
            <a:lvl6pPr lvl="5"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6pPr>
            <a:lvl7pPr lvl="6"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7pPr>
            <a:lvl8pPr lvl="7"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8pPr>
            <a:lvl9pPr lvl="8"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9pPr>
          </a:lstStyle>
          <a:p>
            <a:endParaRPr/>
          </a:p>
        </p:txBody>
      </p:sp>
      <p:sp>
        <p:nvSpPr>
          <p:cNvPr id="134" name="Google Shape;134;p19"/>
          <p:cNvSpPr txBox="1">
            <a:spLocks noGrp="1"/>
          </p:cNvSpPr>
          <p:nvPr>
            <p:ph type="body" idx="2"/>
          </p:nvPr>
        </p:nvSpPr>
        <p:spPr>
          <a:xfrm>
            <a:off x="433975" y="1953900"/>
            <a:ext cx="3837000" cy="2632500"/>
          </a:xfrm>
          <a:prstGeom prst="rect">
            <a:avLst/>
          </a:prstGeom>
          <a:noFill/>
          <a:ln>
            <a:noFill/>
          </a:ln>
        </p:spPr>
        <p:txBody>
          <a:bodyPr spcFirstLastPara="1" wrap="square" lIns="91425" tIns="91425" rIns="91425" bIns="91425" anchor="b" anchorCtr="0">
            <a:noAutofit/>
          </a:bodyPr>
          <a:lstStyle>
            <a:lvl1pPr marL="457200" lvl="0" indent="-304800" algn="l">
              <a:lnSpc>
                <a:spcPct val="115000"/>
              </a:lnSpc>
              <a:spcBef>
                <a:spcPts val="0"/>
              </a:spcBef>
              <a:spcAft>
                <a:spcPts val="0"/>
              </a:spcAft>
              <a:buSzPts val="1200"/>
              <a:buFont typeface="Calibri"/>
              <a:buChar char="●"/>
              <a:defRPr sz="1200">
                <a:latin typeface="Calibri"/>
                <a:ea typeface="Calibri"/>
                <a:cs typeface="Calibri"/>
                <a:sym typeface="Calibri"/>
              </a:defRPr>
            </a:lvl1pPr>
            <a:lvl2pPr marL="914400" lvl="1" indent="-304800" algn="l">
              <a:lnSpc>
                <a:spcPct val="115000"/>
              </a:lnSpc>
              <a:spcBef>
                <a:spcPts val="1000"/>
              </a:spcBef>
              <a:spcAft>
                <a:spcPts val="0"/>
              </a:spcAft>
              <a:buSzPts val="1200"/>
              <a:buFont typeface="Calibri"/>
              <a:buChar char="○"/>
              <a:defRPr sz="1200">
                <a:latin typeface="Calibri"/>
                <a:ea typeface="Calibri"/>
                <a:cs typeface="Calibri"/>
                <a:sym typeface="Calibri"/>
              </a:defRPr>
            </a:lvl2pPr>
            <a:lvl3pPr marL="1371600" lvl="2" indent="-304800" algn="l">
              <a:lnSpc>
                <a:spcPct val="115000"/>
              </a:lnSpc>
              <a:spcBef>
                <a:spcPts val="1000"/>
              </a:spcBef>
              <a:spcAft>
                <a:spcPts val="0"/>
              </a:spcAft>
              <a:buSzPts val="1200"/>
              <a:buFont typeface="Calibri"/>
              <a:buChar char="■"/>
              <a:defRPr sz="1200">
                <a:latin typeface="Calibri"/>
                <a:ea typeface="Calibri"/>
                <a:cs typeface="Calibri"/>
                <a:sym typeface="Calibri"/>
              </a:defRPr>
            </a:lvl3pPr>
            <a:lvl4pPr marL="1828800" lvl="3" indent="-304800" algn="l">
              <a:lnSpc>
                <a:spcPct val="115000"/>
              </a:lnSpc>
              <a:spcBef>
                <a:spcPts val="1000"/>
              </a:spcBef>
              <a:spcAft>
                <a:spcPts val="0"/>
              </a:spcAft>
              <a:buSzPts val="1200"/>
              <a:buFont typeface="Calibri"/>
              <a:buChar char="●"/>
              <a:defRPr sz="1200">
                <a:latin typeface="Calibri"/>
                <a:ea typeface="Calibri"/>
                <a:cs typeface="Calibri"/>
                <a:sym typeface="Calibri"/>
              </a:defRPr>
            </a:lvl4pPr>
            <a:lvl5pPr marL="2286000" lvl="4" indent="-304800" algn="l">
              <a:lnSpc>
                <a:spcPct val="115000"/>
              </a:lnSpc>
              <a:spcBef>
                <a:spcPts val="1000"/>
              </a:spcBef>
              <a:spcAft>
                <a:spcPts val="0"/>
              </a:spcAft>
              <a:buSzPts val="1200"/>
              <a:buFont typeface="Calibri"/>
              <a:buChar char="○"/>
              <a:defRPr sz="1200">
                <a:latin typeface="Calibri"/>
                <a:ea typeface="Calibri"/>
                <a:cs typeface="Calibri"/>
                <a:sym typeface="Calibri"/>
              </a:defRPr>
            </a:lvl5pPr>
            <a:lvl6pPr marL="2743200" lvl="5" indent="-304800" algn="l">
              <a:lnSpc>
                <a:spcPct val="115000"/>
              </a:lnSpc>
              <a:spcBef>
                <a:spcPts val="1000"/>
              </a:spcBef>
              <a:spcAft>
                <a:spcPts val="0"/>
              </a:spcAft>
              <a:buSzPts val="1200"/>
              <a:buFont typeface="Calibri"/>
              <a:buChar char="■"/>
              <a:defRPr sz="1200">
                <a:latin typeface="Calibri"/>
                <a:ea typeface="Calibri"/>
                <a:cs typeface="Calibri"/>
                <a:sym typeface="Calibri"/>
              </a:defRPr>
            </a:lvl6pPr>
            <a:lvl7pPr marL="3200400" lvl="6" indent="-304800" algn="l">
              <a:lnSpc>
                <a:spcPct val="115000"/>
              </a:lnSpc>
              <a:spcBef>
                <a:spcPts val="1000"/>
              </a:spcBef>
              <a:spcAft>
                <a:spcPts val="0"/>
              </a:spcAft>
              <a:buSzPts val="1200"/>
              <a:buFont typeface="Calibri"/>
              <a:buChar char="●"/>
              <a:defRPr sz="1200">
                <a:latin typeface="Calibri"/>
                <a:ea typeface="Calibri"/>
                <a:cs typeface="Calibri"/>
                <a:sym typeface="Calibri"/>
              </a:defRPr>
            </a:lvl7pPr>
            <a:lvl8pPr marL="3657600" lvl="7" indent="-304800" algn="l">
              <a:lnSpc>
                <a:spcPct val="115000"/>
              </a:lnSpc>
              <a:spcBef>
                <a:spcPts val="1000"/>
              </a:spcBef>
              <a:spcAft>
                <a:spcPts val="0"/>
              </a:spcAft>
              <a:buSzPts val="1200"/>
              <a:buFont typeface="Calibri"/>
              <a:buChar char="○"/>
              <a:defRPr sz="1200">
                <a:latin typeface="Calibri"/>
                <a:ea typeface="Calibri"/>
                <a:cs typeface="Calibri"/>
                <a:sym typeface="Calibri"/>
              </a:defRPr>
            </a:lvl8pPr>
            <a:lvl9pPr marL="4114800" lvl="8" indent="-304800" algn="l">
              <a:lnSpc>
                <a:spcPct val="115000"/>
              </a:lnSpc>
              <a:spcBef>
                <a:spcPts val="1000"/>
              </a:spcBef>
              <a:spcAft>
                <a:spcPts val="1000"/>
              </a:spcAft>
              <a:buSzPts val="1200"/>
              <a:buFont typeface="Calibri"/>
              <a:buChar char="■"/>
              <a:defRPr sz="1200">
                <a:latin typeface="Calibri"/>
                <a:ea typeface="Calibri"/>
                <a:cs typeface="Calibri"/>
                <a:sym typeface="Calibri"/>
              </a:defRPr>
            </a:lvl9pPr>
          </a:lstStyle>
          <a:p>
            <a:endParaRPr/>
          </a:p>
        </p:txBody>
      </p:sp>
      <p:sp>
        <p:nvSpPr>
          <p:cNvPr id="135" name="Google Shape;135;p19"/>
          <p:cNvSpPr/>
          <p:nvPr/>
        </p:nvSpPr>
        <p:spPr>
          <a:xfrm>
            <a:off x="4572000" y="261525"/>
            <a:ext cx="4320000" cy="4576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9"/>
          <p:cNvSpPr>
            <a:spLocks noGrp="1"/>
          </p:cNvSpPr>
          <p:nvPr>
            <p:ph type="pic" idx="3"/>
          </p:nvPr>
        </p:nvSpPr>
        <p:spPr>
          <a:xfrm>
            <a:off x="4572000" y="256800"/>
            <a:ext cx="4320000" cy="4576800"/>
          </a:xfrm>
          <a:prstGeom prst="rect">
            <a:avLst/>
          </a:prstGeom>
          <a:noFill/>
          <a:ln>
            <a:noFill/>
          </a:ln>
        </p:spPr>
        <p:txBody>
          <a:bodyPr/>
          <a:lstStyle/>
          <a:p>
            <a:endParaRPr lang="de-DE"/>
          </a:p>
        </p:txBody>
      </p:sp>
    </p:spTree>
    <p:extLst>
      <p:ext uri="{BB962C8B-B14F-4D97-AF65-F5344CB8AC3E}">
        <p14:creationId xmlns:p14="http://schemas.microsoft.com/office/powerpoint/2010/main" val="2319593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p:cSld name="TITLE_AND_BODY_2">
    <p:bg>
      <p:bgPr>
        <a:solidFill>
          <a:schemeClr val="lt1"/>
        </a:solidFill>
        <a:effectLst/>
      </p:bgPr>
    </p:bg>
    <p:spTree>
      <p:nvGrpSpPr>
        <p:cNvPr id="1" name="Shape 48"/>
        <p:cNvGrpSpPr/>
        <p:nvPr/>
      </p:nvGrpSpPr>
      <p:grpSpPr>
        <a:xfrm>
          <a:off x="0" y="0"/>
          <a:ext cx="0" cy="0"/>
          <a:chOff x="0" y="0"/>
          <a:chExt cx="0" cy="0"/>
        </a:xfrm>
      </p:grpSpPr>
      <p:sp>
        <p:nvSpPr>
          <p:cNvPr id="49" name="Google Shape;49;p5"/>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a:solidFill>
                  <a:srgbClr val="000000"/>
                </a:solidFill>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50" name="Google Shape;50;p5"/>
          <p:cNvSpPr txBox="1">
            <a:spLocks noGrp="1"/>
          </p:cNvSpPr>
          <p:nvPr>
            <p:ph type="subTitle" idx="1"/>
          </p:nvPr>
        </p:nvSpPr>
        <p:spPr>
          <a:xfrm>
            <a:off x="252000" y="698400"/>
            <a:ext cx="7100400" cy="181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None/>
              <a:defRPr sz="1000">
                <a:solidFill>
                  <a:srgbClr val="000000"/>
                </a:solidFill>
                <a:latin typeface="JetBrains Mono Light"/>
                <a:ea typeface="JetBrains Mono Light"/>
                <a:cs typeface="JetBrains Mono Light"/>
                <a:sym typeface="JetBrains Mono Light"/>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51" name="Google Shape;51;p5"/>
          <p:cNvSpPr txBox="1">
            <a:spLocks noGrp="1"/>
          </p:cNvSpPr>
          <p:nvPr>
            <p:ph type="body" idx="2"/>
          </p:nvPr>
        </p:nvSpPr>
        <p:spPr>
          <a:xfrm>
            <a:off x="257425" y="1565500"/>
            <a:ext cx="8635200" cy="30213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rtl="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cSld>
  <p:clrMapOvr>
    <a:masterClrMapping/>
  </p:clrMapOvr>
  <p:extLst>
    <p:ext uri="{DCECCB84-F9BA-43D5-87BE-67443E8EF086}">
      <p15:sldGuideLst xmlns:p15="http://schemas.microsoft.com/office/powerpoint/2012/main">
        <p15:guide id="1" orient="horz">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 Kapitel I">
  <p:cSld name="TITLE_AND_BODY_1">
    <p:bg>
      <p:bgPr>
        <a:solidFill>
          <a:schemeClr val="lt1"/>
        </a:solidFill>
        <a:effectLst/>
      </p:bgPr>
    </p:bg>
    <p:spTree>
      <p:nvGrpSpPr>
        <p:cNvPr id="1" name="Shape 52"/>
        <p:cNvGrpSpPr/>
        <p:nvPr/>
      </p:nvGrpSpPr>
      <p:grpSpPr>
        <a:xfrm>
          <a:off x="0" y="0"/>
          <a:ext cx="0" cy="0"/>
          <a:chOff x="0" y="0"/>
          <a:chExt cx="0" cy="0"/>
        </a:xfrm>
      </p:grpSpPr>
      <p:cxnSp>
        <p:nvCxnSpPr>
          <p:cNvPr id="53" name="Google Shape;53;p6"/>
          <p:cNvCxnSpPr/>
          <p:nvPr/>
        </p:nvCxnSpPr>
        <p:spPr>
          <a:xfrm>
            <a:off x="257425" y="253463"/>
            <a:ext cx="8635200" cy="0"/>
          </a:xfrm>
          <a:prstGeom prst="straightConnector1">
            <a:avLst/>
          </a:prstGeom>
          <a:noFill/>
          <a:ln w="9525" cap="flat" cmpd="sng">
            <a:solidFill>
              <a:schemeClr val="lt2"/>
            </a:solidFill>
            <a:prstDash val="solid"/>
            <a:round/>
            <a:headEnd type="none" w="med" len="med"/>
            <a:tailEnd type="none" w="med" len="med"/>
          </a:ln>
        </p:spPr>
      </p:cxnSp>
      <p:cxnSp>
        <p:nvCxnSpPr>
          <p:cNvPr id="54" name="Google Shape;54;p6"/>
          <p:cNvCxnSpPr/>
          <p:nvPr/>
        </p:nvCxnSpPr>
        <p:spPr>
          <a:xfrm>
            <a:off x="1684200" y="249875"/>
            <a:ext cx="1492500" cy="0"/>
          </a:xfrm>
          <a:prstGeom prst="straightConnector1">
            <a:avLst/>
          </a:prstGeom>
          <a:noFill/>
          <a:ln w="28575" cap="flat" cmpd="sng">
            <a:solidFill>
              <a:srgbClr val="006265"/>
            </a:solidFill>
            <a:prstDash val="solid"/>
            <a:round/>
            <a:headEnd type="none" w="med" len="med"/>
            <a:tailEnd type="none" w="med" len="med"/>
          </a:ln>
        </p:spPr>
      </p:cxnSp>
      <p:sp>
        <p:nvSpPr>
          <p:cNvPr id="55" name="Google Shape;55;p6"/>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a:solidFill>
                  <a:srgbClr val="000000"/>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6" name="Google Shape;56;p6"/>
          <p:cNvSpPr txBox="1">
            <a:spLocks noGrp="1"/>
          </p:cNvSpPr>
          <p:nvPr>
            <p:ph type="subTitle" idx="1"/>
          </p:nvPr>
        </p:nvSpPr>
        <p:spPr>
          <a:xfrm>
            <a:off x="252000" y="697459"/>
            <a:ext cx="7100400" cy="181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None/>
              <a:defRPr sz="1000">
                <a:solidFill>
                  <a:srgbClr val="000000"/>
                </a:solidFill>
                <a:latin typeface="JetBrains Mono Light"/>
                <a:ea typeface="JetBrains Mono Light"/>
                <a:cs typeface="JetBrains Mono Light"/>
                <a:sym typeface="JetBrains Mono Light"/>
              </a:defRPr>
            </a:lvl1pPr>
            <a:lvl2pPr lvl="1" rtl="0">
              <a:spcBef>
                <a:spcPts val="0"/>
              </a:spcBef>
              <a:spcAft>
                <a:spcPts val="0"/>
              </a:spcAft>
              <a:buSzPts val="1000"/>
              <a:buFont typeface="JetBrains Mono"/>
              <a:buNone/>
              <a:defRPr sz="1000">
                <a:latin typeface="JetBrains Mono"/>
                <a:ea typeface="JetBrains Mono"/>
                <a:cs typeface="JetBrains Mono"/>
                <a:sym typeface="JetBrains Mono"/>
              </a:defRPr>
            </a:lvl2pPr>
            <a:lvl3pPr lvl="2" rtl="0">
              <a:spcBef>
                <a:spcPts val="0"/>
              </a:spcBef>
              <a:spcAft>
                <a:spcPts val="0"/>
              </a:spcAft>
              <a:buSzPts val="1000"/>
              <a:buFont typeface="JetBrains Mono"/>
              <a:buNone/>
              <a:defRPr sz="1000">
                <a:latin typeface="JetBrains Mono"/>
                <a:ea typeface="JetBrains Mono"/>
                <a:cs typeface="JetBrains Mono"/>
                <a:sym typeface="JetBrains Mono"/>
              </a:defRPr>
            </a:lvl3pPr>
            <a:lvl4pPr lvl="3" rtl="0">
              <a:spcBef>
                <a:spcPts val="0"/>
              </a:spcBef>
              <a:spcAft>
                <a:spcPts val="0"/>
              </a:spcAft>
              <a:buSzPts val="1000"/>
              <a:buFont typeface="JetBrains Mono"/>
              <a:buNone/>
              <a:defRPr sz="1000">
                <a:latin typeface="JetBrains Mono"/>
                <a:ea typeface="JetBrains Mono"/>
                <a:cs typeface="JetBrains Mono"/>
                <a:sym typeface="JetBrains Mono"/>
              </a:defRPr>
            </a:lvl4pPr>
            <a:lvl5pPr lvl="4" rtl="0">
              <a:spcBef>
                <a:spcPts val="0"/>
              </a:spcBef>
              <a:spcAft>
                <a:spcPts val="0"/>
              </a:spcAft>
              <a:buSzPts val="1000"/>
              <a:buFont typeface="JetBrains Mono"/>
              <a:buNone/>
              <a:defRPr sz="1000">
                <a:latin typeface="JetBrains Mono"/>
                <a:ea typeface="JetBrains Mono"/>
                <a:cs typeface="JetBrains Mono"/>
                <a:sym typeface="JetBrains Mono"/>
              </a:defRPr>
            </a:lvl5pPr>
            <a:lvl6pPr lvl="5" rtl="0">
              <a:spcBef>
                <a:spcPts val="0"/>
              </a:spcBef>
              <a:spcAft>
                <a:spcPts val="0"/>
              </a:spcAft>
              <a:buSzPts val="1000"/>
              <a:buFont typeface="JetBrains Mono"/>
              <a:buNone/>
              <a:defRPr sz="1000">
                <a:latin typeface="JetBrains Mono"/>
                <a:ea typeface="JetBrains Mono"/>
                <a:cs typeface="JetBrains Mono"/>
                <a:sym typeface="JetBrains Mono"/>
              </a:defRPr>
            </a:lvl6pPr>
            <a:lvl7pPr lvl="6" rtl="0">
              <a:spcBef>
                <a:spcPts val="0"/>
              </a:spcBef>
              <a:spcAft>
                <a:spcPts val="0"/>
              </a:spcAft>
              <a:buSzPts val="1000"/>
              <a:buFont typeface="JetBrains Mono"/>
              <a:buNone/>
              <a:defRPr sz="1000">
                <a:latin typeface="JetBrains Mono"/>
                <a:ea typeface="JetBrains Mono"/>
                <a:cs typeface="JetBrains Mono"/>
                <a:sym typeface="JetBrains Mono"/>
              </a:defRPr>
            </a:lvl7pPr>
            <a:lvl8pPr lvl="7" rtl="0">
              <a:spcBef>
                <a:spcPts val="0"/>
              </a:spcBef>
              <a:spcAft>
                <a:spcPts val="0"/>
              </a:spcAft>
              <a:buSzPts val="1000"/>
              <a:buFont typeface="JetBrains Mono"/>
              <a:buNone/>
              <a:defRPr sz="1000">
                <a:latin typeface="JetBrains Mono"/>
                <a:ea typeface="JetBrains Mono"/>
                <a:cs typeface="JetBrains Mono"/>
                <a:sym typeface="JetBrains Mono"/>
              </a:defRPr>
            </a:lvl8pPr>
            <a:lvl9pPr lvl="8" rtl="0">
              <a:spcBef>
                <a:spcPts val="0"/>
              </a:spcBef>
              <a:spcAft>
                <a:spcPts val="0"/>
              </a:spcAft>
              <a:buSzPts val="1000"/>
              <a:buFont typeface="JetBrains Mono"/>
              <a:buNone/>
              <a:defRPr sz="1000">
                <a:latin typeface="JetBrains Mono"/>
                <a:ea typeface="JetBrains Mono"/>
                <a:cs typeface="JetBrains Mono"/>
                <a:sym typeface="JetBrains Mono"/>
              </a:defRPr>
            </a:lvl9pPr>
          </a:lstStyle>
          <a:p>
            <a:endParaRPr/>
          </a:p>
        </p:txBody>
      </p:sp>
      <p:sp>
        <p:nvSpPr>
          <p:cNvPr id="57" name="Google Shape;57;p6"/>
          <p:cNvSpPr txBox="1">
            <a:spLocks noGrp="1"/>
          </p:cNvSpPr>
          <p:nvPr>
            <p:ph type="body" idx="2"/>
          </p:nvPr>
        </p:nvSpPr>
        <p:spPr>
          <a:xfrm>
            <a:off x="257425" y="1565863"/>
            <a:ext cx="8635200" cy="30210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rtl="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
        <p:nvSpPr>
          <p:cNvPr id="58" name="Google Shape;58;p6"/>
          <p:cNvSpPr txBox="1"/>
          <p:nvPr/>
        </p:nvSpPr>
        <p:spPr>
          <a:xfrm>
            <a:off x="1631700" y="15875"/>
            <a:ext cx="1597500" cy="3105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de" sz="800" b="1">
                <a:solidFill>
                  <a:srgbClr val="006265"/>
                </a:solidFill>
                <a:latin typeface="JetBrains Mono"/>
                <a:ea typeface="JetBrains Mono"/>
                <a:cs typeface="JetBrains Mono"/>
                <a:sym typeface="JetBrains Mono"/>
              </a:rPr>
              <a:t>PROJEKTMANAGEMENT</a:t>
            </a:r>
            <a:endParaRPr sz="800" b="1">
              <a:solidFill>
                <a:srgbClr val="006265"/>
              </a:solidFill>
              <a:latin typeface="JetBrains Mono"/>
              <a:ea typeface="JetBrains Mono"/>
              <a:cs typeface="JetBrains Mono"/>
              <a:sym typeface="JetBrains Mono"/>
            </a:endParaRPr>
          </a:p>
        </p:txBody>
      </p:sp>
      <p:sp>
        <p:nvSpPr>
          <p:cNvPr id="59" name="Google Shape;59;p6"/>
          <p:cNvSpPr txBox="1"/>
          <p:nvPr/>
        </p:nvSpPr>
        <p:spPr>
          <a:xfrm>
            <a:off x="5925488" y="15875"/>
            <a:ext cx="15975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a:solidFill>
                  <a:srgbClr val="858585"/>
                </a:solidFill>
                <a:latin typeface="JetBrains Mono Light"/>
                <a:ea typeface="JetBrains Mono Light"/>
                <a:cs typeface="JetBrains Mono Light"/>
                <a:sym typeface="JetBrains Mono Light"/>
              </a:rPr>
              <a:t>RESSOURCEN</a:t>
            </a:r>
            <a:endParaRPr sz="800">
              <a:solidFill>
                <a:srgbClr val="858585"/>
              </a:solidFill>
              <a:latin typeface="JetBrains Mono Light"/>
              <a:ea typeface="JetBrains Mono Light"/>
              <a:cs typeface="JetBrains Mono Light"/>
              <a:sym typeface="JetBrains Mono Light"/>
            </a:endParaRPr>
          </a:p>
        </p:txBody>
      </p:sp>
    </p:spTree>
  </p:cSld>
  <p:clrMapOvr>
    <a:masterClrMapping/>
  </p:clrMapOvr>
  <p:extLst>
    <p:ext uri="{DCECCB84-F9BA-43D5-87BE-67443E8EF086}">
      <p15:sldGuideLst xmlns:p15="http://schemas.microsoft.com/office/powerpoint/2012/main">
        <p15:guide id="1" orient="horz" pos="10">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 Kapitel II">
  <p:cSld name="TITLE_AND_BODY_1_2">
    <p:bg>
      <p:bgPr>
        <a:solidFill>
          <a:schemeClr val="lt1"/>
        </a:solidFill>
        <a:effectLst/>
      </p:bgPr>
    </p:bg>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a:bodyPr>
          <a:lstStyle>
            <a:lvl1pPr marL="0" marR="0" lvl="0" indent="0" algn="l">
              <a:lnSpc>
                <a:spcPct val="100000"/>
              </a:lnSpc>
              <a:spcBef>
                <a:spcPts val="0"/>
              </a:spcBef>
              <a:spcAft>
                <a:spcPts val="0"/>
              </a:spcAft>
              <a:buNone/>
              <a:defRPr>
                <a:solidFill>
                  <a:srgbClr val="000000"/>
                </a:solidFill>
              </a:defRPr>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2" name="Google Shape;62;p7"/>
          <p:cNvSpPr txBox="1">
            <a:spLocks noGrp="1"/>
          </p:cNvSpPr>
          <p:nvPr>
            <p:ph type="subTitle" idx="1"/>
          </p:nvPr>
        </p:nvSpPr>
        <p:spPr>
          <a:xfrm>
            <a:off x="252000" y="698400"/>
            <a:ext cx="7100400" cy="1818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None/>
              <a:defRPr sz="1000">
                <a:solidFill>
                  <a:srgbClr val="000000"/>
                </a:solidFill>
                <a:latin typeface="JetBrains Mono Light"/>
                <a:ea typeface="JetBrains Mono Light"/>
                <a:cs typeface="JetBrains Mono Light"/>
                <a:sym typeface="JetBrains Mono Light"/>
              </a:defRPr>
            </a:lvl1pPr>
            <a:lvl2pPr lvl="1">
              <a:spcBef>
                <a:spcPts val="0"/>
              </a:spcBef>
              <a:spcAft>
                <a:spcPts val="0"/>
              </a:spcAft>
              <a:buSzPts val="1000"/>
              <a:buFont typeface="JetBrains Mono"/>
              <a:buNone/>
              <a:defRPr sz="1000">
                <a:latin typeface="JetBrains Mono"/>
                <a:ea typeface="JetBrains Mono"/>
                <a:cs typeface="JetBrains Mono"/>
                <a:sym typeface="JetBrains Mono"/>
              </a:defRPr>
            </a:lvl2pPr>
            <a:lvl3pPr lvl="2">
              <a:spcBef>
                <a:spcPts val="0"/>
              </a:spcBef>
              <a:spcAft>
                <a:spcPts val="0"/>
              </a:spcAft>
              <a:buSzPts val="1000"/>
              <a:buFont typeface="JetBrains Mono"/>
              <a:buNone/>
              <a:defRPr sz="1000">
                <a:latin typeface="JetBrains Mono"/>
                <a:ea typeface="JetBrains Mono"/>
                <a:cs typeface="JetBrains Mono"/>
                <a:sym typeface="JetBrains Mono"/>
              </a:defRPr>
            </a:lvl3pPr>
            <a:lvl4pPr lvl="3">
              <a:spcBef>
                <a:spcPts val="0"/>
              </a:spcBef>
              <a:spcAft>
                <a:spcPts val="0"/>
              </a:spcAft>
              <a:buSzPts val="1000"/>
              <a:buFont typeface="JetBrains Mono"/>
              <a:buNone/>
              <a:defRPr sz="1000">
                <a:latin typeface="JetBrains Mono"/>
                <a:ea typeface="JetBrains Mono"/>
                <a:cs typeface="JetBrains Mono"/>
                <a:sym typeface="JetBrains Mono"/>
              </a:defRPr>
            </a:lvl4pPr>
            <a:lvl5pPr lvl="4">
              <a:spcBef>
                <a:spcPts val="0"/>
              </a:spcBef>
              <a:spcAft>
                <a:spcPts val="0"/>
              </a:spcAft>
              <a:buSzPts val="1000"/>
              <a:buFont typeface="JetBrains Mono"/>
              <a:buNone/>
              <a:defRPr sz="1000">
                <a:latin typeface="JetBrains Mono"/>
                <a:ea typeface="JetBrains Mono"/>
                <a:cs typeface="JetBrains Mono"/>
                <a:sym typeface="JetBrains Mono"/>
              </a:defRPr>
            </a:lvl5pPr>
            <a:lvl6pPr lvl="5">
              <a:spcBef>
                <a:spcPts val="0"/>
              </a:spcBef>
              <a:spcAft>
                <a:spcPts val="0"/>
              </a:spcAft>
              <a:buSzPts val="1000"/>
              <a:buFont typeface="JetBrains Mono"/>
              <a:buNone/>
              <a:defRPr sz="1000">
                <a:latin typeface="JetBrains Mono"/>
                <a:ea typeface="JetBrains Mono"/>
                <a:cs typeface="JetBrains Mono"/>
                <a:sym typeface="JetBrains Mono"/>
              </a:defRPr>
            </a:lvl6pPr>
            <a:lvl7pPr lvl="6">
              <a:spcBef>
                <a:spcPts val="0"/>
              </a:spcBef>
              <a:spcAft>
                <a:spcPts val="0"/>
              </a:spcAft>
              <a:buSzPts val="1000"/>
              <a:buFont typeface="JetBrains Mono"/>
              <a:buNone/>
              <a:defRPr sz="1000">
                <a:latin typeface="JetBrains Mono"/>
                <a:ea typeface="JetBrains Mono"/>
                <a:cs typeface="JetBrains Mono"/>
                <a:sym typeface="JetBrains Mono"/>
              </a:defRPr>
            </a:lvl7pPr>
            <a:lvl8pPr lvl="7">
              <a:spcBef>
                <a:spcPts val="0"/>
              </a:spcBef>
              <a:spcAft>
                <a:spcPts val="0"/>
              </a:spcAft>
              <a:buSzPts val="1000"/>
              <a:buFont typeface="JetBrains Mono"/>
              <a:buNone/>
              <a:defRPr sz="1000">
                <a:latin typeface="JetBrains Mono"/>
                <a:ea typeface="JetBrains Mono"/>
                <a:cs typeface="JetBrains Mono"/>
                <a:sym typeface="JetBrains Mono"/>
              </a:defRPr>
            </a:lvl8pPr>
            <a:lvl9pPr lvl="8">
              <a:spcBef>
                <a:spcPts val="0"/>
              </a:spcBef>
              <a:spcAft>
                <a:spcPts val="0"/>
              </a:spcAft>
              <a:buSzPts val="1000"/>
              <a:buFont typeface="JetBrains Mono"/>
              <a:buNone/>
              <a:defRPr sz="1000">
                <a:latin typeface="JetBrains Mono"/>
                <a:ea typeface="JetBrains Mono"/>
                <a:cs typeface="JetBrains Mono"/>
                <a:sym typeface="JetBrains Mono"/>
              </a:defRPr>
            </a:lvl9pPr>
          </a:lstStyle>
          <a:p>
            <a:endParaRPr/>
          </a:p>
        </p:txBody>
      </p:sp>
      <p:sp>
        <p:nvSpPr>
          <p:cNvPr id="63" name="Google Shape;63;p7"/>
          <p:cNvSpPr txBox="1">
            <a:spLocks noGrp="1"/>
          </p:cNvSpPr>
          <p:nvPr>
            <p:ph type="body" idx="2"/>
          </p:nvPr>
        </p:nvSpPr>
        <p:spPr>
          <a:xfrm>
            <a:off x="257425" y="1565863"/>
            <a:ext cx="8635200" cy="30210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cxnSp>
        <p:nvCxnSpPr>
          <p:cNvPr id="64" name="Google Shape;64;p7"/>
          <p:cNvCxnSpPr/>
          <p:nvPr/>
        </p:nvCxnSpPr>
        <p:spPr>
          <a:xfrm>
            <a:off x="5925500" y="249875"/>
            <a:ext cx="1492500" cy="0"/>
          </a:xfrm>
          <a:prstGeom prst="straightConnector1">
            <a:avLst/>
          </a:prstGeom>
          <a:noFill/>
          <a:ln w="28575" cap="flat" cmpd="sng">
            <a:solidFill>
              <a:srgbClr val="006265"/>
            </a:solidFill>
            <a:prstDash val="solid"/>
            <a:round/>
            <a:headEnd type="none" w="med" len="med"/>
            <a:tailEnd type="none" w="med" len="med"/>
          </a:ln>
        </p:spPr>
      </p:cxnSp>
      <p:sp>
        <p:nvSpPr>
          <p:cNvPr id="65" name="Google Shape;65;p7"/>
          <p:cNvSpPr txBox="1"/>
          <p:nvPr/>
        </p:nvSpPr>
        <p:spPr>
          <a:xfrm>
            <a:off x="1631700" y="15875"/>
            <a:ext cx="1597500" cy="310500"/>
          </a:xfrm>
          <a:prstGeom prst="rect">
            <a:avLst/>
          </a:prstGeom>
          <a:no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None/>
            </a:pPr>
            <a:r>
              <a:rPr lang="de" sz="800">
                <a:solidFill>
                  <a:srgbClr val="858585"/>
                </a:solidFill>
                <a:latin typeface="JetBrains Mono Light"/>
                <a:ea typeface="JetBrains Mono Light"/>
                <a:cs typeface="JetBrains Mono Light"/>
                <a:sym typeface="JetBrains Mono Light"/>
              </a:rPr>
              <a:t>PROJEKTMANAGEMENT</a:t>
            </a:r>
            <a:endParaRPr sz="800">
              <a:solidFill>
                <a:srgbClr val="858585"/>
              </a:solidFill>
              <a:latin typeface="JetBrains Mono Light"/>
              <a:ea typeface="JetBrains Mono Light"/>
              <a:cs typeface="JetBrains Mono Light"/>
              <a:sym typeface="JetBrains Mono Light"/>
            </a:endParaRPr>
          </a:p>
        </p:txBody>
      </p:sp>
      <p:sp>
        <p:nvSpPr>
          <p:cNvPr id="66" name="Google Shape;66;p7"/>
          <p:cNvSpPr txBox="1"/>
          <p:nvPr/>
        </p:nvSpPr>
        <p:spPr>
          <a:xfrm>
            <a:off x="5925488" y="15875"/>
            <a:ext cx="15975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b="1">
                <a:solidFill>
                  <a:schemeClr val="accent1"/>
                </a:solidFill>
                <a:latin typeface="JetBrains Mono"/>
                <a:ea typeface="JetBrains Mono"/>
                <a:cs typeface="JetBrains Mono"/>
                <a:sym typeface="JetBrains Mono"/>
              </a:rPr>
              <a:t>RESSOURCEN</a:t>
            </a:r>
            <a:endParaRPr sz="800" b="1">
              <a:solidFill>
                <a:schemeClr val="accent1"/>
              </a:solidFill>
              <a:latin typeface="JetBrains Mono"/>
              <a:ea typeface="JetBrains Mono"/>
              <a:cs typeface="JetBrains Mono"/>
              <a:sym typeface="JetBrains Mono"/>
            </a:endParaRPr>
          </a:p>
        </p:txBody>
      </p:sp>
    </p:spTree>
  </p:cSld>
  <p:clrMapOvr>
    <a:masterClrMapping/>
  </p:clrMapOvr>
  <p:extLst>
    <p:ext uri="{DCECCB84-F9BA-43D5-87BE-67443E8EF086}">
      <p15:sldGuideLst xmlns:p15="http://schemas.microsoft.com/office/powerpoint/2012/main">
        <p15:guide id="1" orient="horz" pos="10">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itat">
  <p:cSld name="MAIN_POINT">
    <p:spTree>
      <p:nvGrpSpPr>
        <p:cNvPr id="1" name="Shape 67"/>
        <p:cNvGrpSpPr/>
        <p:nvPr/>
      </p:nvGrpSpPr>
      <p:grpSpPr>
        <a:xfrm>
          <a:off x="0" y="0"/>
          <a:ext cx="0" cy="0"/>
          <a:chOff x="0" y="0"/>
          <a:chExt cx="0" cy="0"/>
        </a:xfrm>
      </p:grpSpPr>
      <p:sp>
        <p:nvSpPr>
          <p:cNvPr id="68" name="Google Shape;68;p8"/>
          <p:cNvSpPr/>
          <p:nvPr/>
        </p:nvSpPr>
        <p:spPr>
          <a:xfrm>
            <a:off x="252000" y="252000"/>
            <a:ext cx="8640000" cy="4891500"/>
          </a:xfrm>
          <a:prstGeom prst="rect">
            <a:avLst/>
          </a:prstGeom>
          <a:solidFill>
            <a:srgbClr val="AFDAC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 name="Google Shape;69;p8"/>
          <p:cNvSpPr txBox="1">
            <a:spLocks noGrp="1"/>
          </p:cNvSpPr>
          <p:nvPr>
            <p:ph type="title"/>
          </p:nvPr>
        </p:nvSpPr>
        <p:spPr>
          <a:xfrm>
            <a:off x="1431600" y="1565500"/>
            <a:ext cx="6577500" cy="1832700"/>
          </a:xfrm>
          <a:prstGeom prst="rect">
            <a:avLst/>
          </a:prstGeom>
        </p:spPr>
        <p:txBody>
          <a:bodyPr spcFirstLastPara="1" wrap="square" lIns="252000" tIns="252000" rIns="252000" bIns="252000" anchor="t" anchorCtr="0">
            <a:spAutoFit/>
          </a:bodyPr>
          <a:lstStyle>
            <a:lvl1pPr lvl="0" rtl="0">
              <a:lnSpc>
                <a:spcPct val="115000"/>
              </a:lnSpc>
              <a:spcBef>
                <a:spcPts val="0"/>
              </a:spcBef>
              <a:spcAft>
                <a:spcPts val="0"/>
              </a:spcAft>
              <a:buSzPts val="2000"/>
              <a:buNone/>
              <a:defRPr/>
            </a:lvl1pPr>
            <a:lvl2pPr lvl="1" rtl="0">
              <a:lnSpc>
                <a:spcPct val="115000"/>
              </a:lnSpc>
              <a:spcBef>
                <a:spcPts val="0"/>
              </a:spcBef>
              <a:spcAft>
                <a:spcPts val="0"/>
              </a:spcAft>
              <a:buSzPts val="2000"/>
              <a:buNone/>
              <a:defRPr sz="2000"/>
            </a:lvl2pPr>
            <a:lvl3pPr lvl="2" rtl="0">
              <a:lnSpc>
                <a:spcPct val="115000"/>
              </a:lnSpc>
              <a:spcBef>
                <a:spcPts val="0"/>
              </a:spcBef>
              <a:spcAft>
                <a:spcPts val="0"/>
              </a:spcAft>
              <a:buSzPts val="2000"/>
              <a:buNone/>
              <a:defRPr sz="2000"/>
            </a:lvl3pPr>
            <a:lvl4pPr lvl="3" rtl="0">
              <a:lnSpc>
                <a:spcPct val="115000"/>
              </a:lnSpc>
              <a:spcBef>
                <a:spcPts val="0"/>
              </a:spcBef>
              <a:spcAft>
                <a:spcPts val="0"/>
              </a:spcAft>
              <a:buSzPts val="2000"/>
              <a:buNone/>
              <a:defRPr sz="2000"/>
            </a:lvl4pPr>
            <a:lvl5pPr lvl="4" rtl="0">
              <a:lnSpc>
                <a:spcPct val="115000"/>
              </a:lnSpc>
              <a:spcBef>
                <a:spcPts val="0"/>
              </a:spcBef>
              <a:spcAft>
                <a:spcPts val="0"/>
              </a:spcAft>
              <a:buSzPts val="2000"/>
              <a:buNone/>
              <a:defRPr sz="2000"/>
            </a:lvl5pPr>
            <a:lvl6pPr lvl="5" rtl="0">
              <a:lnSpc>
                <a:spcPct val="115000"/>
              </a:lnSpc>
              <a:spcBef>
                <a:spcPts val="0"/>
              </a:spcBef>
              <a:spcAft>
                <a:spcPts val="0"/>
              </a:spcAft>
              <a:buSzPts val="2000"/>
              <a:buNone/>
              <a:defRPr sz="2000"/>
            </a:lvl6pPr>
            <a:lvl7pPr lvl="6" rtl="0">
              <a:lnSpc>
                <a:spcPct val="115000"/>
              </a:lnSpc>
              <a:spcBef>
                <a:spcPts val="0"/>
              </a:spcBef>
              <a:spcAft>
                <a:spcPts val="0"/>
              </a:spcAft>
              <a:buSzPts val="2000"/>
              <a:buNone/>
              <a:defRPr sz="2000"/>
            </a:lvl7pPr>
            <a:lvl8pPr lvl="7" rtl="0">
              <a:lnSpc>
                <a:spcPct val="115000"/>
              </a:lnSpc>
              <a:spcBef>
                <a:spcPts val="0"/>
              </a:spcBef>
              <a:spcAft>
                <a:spcPts val="0"/>
              </a:spcAft>
              <a:buSzPts val="2000"/>
              <a:buNone/>
              <a:defRPr sz="2000"/>
            </a:lvl8pPr>
            <a:lvl9pPr lvl="8" rtl="0">
              <a:lnSpc>
                <a:spcPct val="115000"/>
              </a:lnSpc>
              <a:spcBef>
                <a:spcPts val="0"/>
              </a:spcBef>
              <a:spcAft>
                <a:spcPts val="0"/>
              </a:spcAft>
              <a:buSzPts val="2000"/>
              <a:buNone/>
              <a:defRPr sz="2000"/>
            </a:lvl9pPr>
          </a:lstStyle>
          <a:p>
            <a:endParaRPr/>
          </a:p>
        </p:txBody>
      </p:sp>
      <p:sp>
        <p:nvSpPr>
          <p:cNvPr id="70" name="Google Shape;70;p8"/>
          <p:cNvSpPr txBox="1">
            <a:spLocks noGrp="1"/>
          </p:cNvSpPr>
          <p:nvPr>
            <p:ph type="subTitle" idx="1"/>
          </p:nvPr>
        </p:nvSpPr>
        <p:spPr>
          <a:xfrm>
            <a:off x="1692000" y="4586400"/>
            <a:ext cx="7452000" cy="557100"/>
          </a:xfrm>
          <a:prstGeom prst="rect">
            <a:avLst/>
          </a:prstGeom>
          <a:solidFill>
            <a:schemeClr val="lt1"/>
          </a:solidFill>
          <a:ln>
            <a:noFill/>
          </a:ln>
        </p:spPr>
        <p:txBody>
          <a:bodyPr spcFirstLastPara="1" wrap="square" lIns="252000" tIns="252000" rIns="252000" bIns="252000" anchor="ctr" anchorCtr="0">
            <a:noAutofit/>
          </a:bodyPr>
          <a:lstStyle>
            <a:lvl1pPr marL="0" marR="0" lvl="0" indent="0" algn="l" rtl="0">
              <a:lnSpc>
                <a:spcPct val="100000"/>
              </a:lnSpc>
              <a:spcBef>
                <a:spcPts val="0"/>
              </a:spcBef>
              <a:spcAft>
                <a:spcPts val="0"/>
              </a:spcAft>
              <a:buNone/>
              <a:defRPr sz="800">
                <a:latin typeface="JetBrains Mono Light"/>
                <a:ea typeface="JetBrains Mono Light"/>
                <a:cs typeface="JetBrains Mono Light"/>
                <a:sym typeface="JetBrains Mon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apitel" type="secHead">
  <p:cSld name="SECTION_HEADER">
    <p:spTree>
      <p:nvGrpSpPr>
        <p:cNvPr id="1" name="Shape 71"/>
        <p:cNvGrpSpPr/>
        <p:nvPr/>
      </p:nvGrpSpPr>
      <p:grpSpPr>
        <a:xfrm>
          <a:off x="0" y="0"/>
          <a:ext cx="0" cy="0"/>
          <a:chOff x="0" y="0"/>
          <a:chExt cx="0" cy="0"/>
        </a:xfrm>
      </p:grpSpPr>
      <p:pic>
        <p:nvPicPr>
          <p:cNvPr id="72" name="Google Shape;72;p9"/>
          <p:cNvPicPr preferRelativeResize="0"/>
          <p:nvPr/>
        </p:nvPicPr>
        <p:blipFill rotWithShape="1">
          <a:blip r:embed="rId2">
            <a:alphaModFix/>
          </a:blip>
          <a:srcRect t="28136" b="32090"/>
          <a:stretch/>
        </p:blipFill>
        <p:spPr>
          <a:xfrm>
            <a:off x="251997" y="842400"/>
            <a:ext cx="8640000" cy="4296899"/>
          </a:xfrm>
          <a:prstGeom prst="rect">
            <a:avLst/>
          </a:prstGeom>
          <a:solidFill>
            <a:srgbClr val="4F969F"/>
          </a:solidFill>
          <a:ln>
            <a:noFill/>
          </a:ln>
        </p:spPr>
      </p:pic>
      <p:grpSp>
        <p:nvGrpSpPr>
          <p:cNvPr id="73" name="Google Shape;73;p9"/>
          <p:cNvGrpSpPr/>
          <p:nvPr/>
        </p:nvGrpSpPr>
        <p:grpSpPr>
          <a:xfrm>
            <a:off x="6933525" y="455550"/>
            <a:ext cx="432000" cy="476881"/>
            <a:chOff x="6933525" y="455550"/>
            <a:chExt cx="432000" cy="476881"/>
          </a:xfrm>
        </p:grpSpPr>
        <p:sp>
          <p:nvSpPr>
            <p:cNvPr id="74" name="Google Shape;74;p9"/>
            <p:cNvSpPr/>
            <p:nvPr/>
          </p:nvSpPr>
          <p:spPr>
            <a:xfrm>
              <a:off x="6933525" y="500431"/>
              <a:ext cx="432000" cy="432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75" name="Google Shape;75;p9"/>
            <p:cNvPicPr preferRelativeResize="0"/>
            <p:nvPr/>
          </p:nvPicPr>
          <p:blipFill rotWithShape="1">
            <a:blip r:embed="rId3">
              <a:alphaModFix/>
            </a:blip>
            <a:srcRect l="52384" r="39612"/>
            <a:stretch/>
          </p:blipFill>
          <p:spPr>
            <a:xfrm>
              <a:off x="7018423" y="455550"/>
              <a:ext cx="242950" cy="321725"/>
            </a:xfrm>
            <a:prstGeom prst="rect">
              <a:avLst/>
            </a:prstGeom>
            <a:noFill/>
            <a:ln>
              <a:noFill/>
            </a:ln>
          </p:spPr>
        </p:pic>
      </p:grpSp>
      <p:sp>
        <p:nvSpPr>
          <p:cNvPr id="76" name="Google Shape;76;p9"/>
          <p:cNvSpPr/>
          <p:nvPr/>
        </p:nvSpPr>
        <p:spPr>
          <a:xfrm>
            <a:off x="985450" y="2571750"/>
            <a:ext cx="5758800" cy="1800000"/>
          </a:xfrm>
          <a:prstGeom prst="rect">
            <a:avLst/>
          </a:prstGeom>
          <a:solidFill>
            <a:schemeClr val="lt1"/>
          </a:solidFill>
          <a:ln w="9525"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7" name="Google Shape;77;p9"/>
          <p:cNvSpPr txBox="1">
            <a:spLocks noGrp="1"/>
          </p:cNvSpPr>
          <p:nvPr>
            <p:ph type="ctrTitle"/>
          </p:nvPr>
        </p:nvSpPr>
        <p:spPr>
          <a:xfrm>
            <a:off x="1090785" y="2704500"/>
            <a:ext cx="3433200" cy="635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2000"/>
              <a:buNone/>
              <a:defRPr/>
            </a:lvl1pPr>
            <a:lvl2pPr lvl="1" algn="ctr" rtl="0">
              <a:lnSpc>
                <a:spcPct val="100000"/>
              </a:lnSpc>
              <a:spcBef>
                <a:spcPts val="0"/>
              </a:spcBef>
              <a:spcAft>
                <a:spcPts val="0"/>
              </a:spcAft>
              <a:buSzPts val="5300"/>
              <a:buNone/>
              <a:defRPr sz="5300"/>
            </a:lvl2pPr>
            <a:lvl3pPr lvl="2" algn="ctr" rtl="0">
              <a:lnSpc>
                <a:spcPct val="100000"/>
              </a:lnSpc>
              <a:spcBef>
                <a:spcPts val="0"/>
              </a:spcBef>
              <a:spcAft>
                <a:spcPts val="0"/>
              </a:spcAft>
              <a:buSzPts val="5300"/>
              <a:buNone/>
              <a:defRPr sz="5300"/>
            </a:lvl3pPr>
            <a:lvl4pPr lvl="3" algn="ctr" rtl="0">
              <a:lnSpc>
                <a:spcPct val="100000"/>
              </a:lnSpc>
              <a:spcBef>
                <a:spcPts val="0"/>
              </a:spcBef>
              <a:spcAft>
                <a:spcPts val="0"/>
              </a:spcAft>
              <a:buSzPts val="5300"/>
              <a:buNone/>
              <a:defRPr sz="5300"/>
            </a:lvl4pPr>
            <a:lvl5pPr lvl="4" algn="ctr" rtl="0">
              <a:lnSpc>
                <a:spcPct val="100000"/>
              </a:lnSpc>
              <a:spcBef>
                <a:spcPts val="0"/>
              </a:spcBef>
              <a:spcAft>
                <a:spcPts val="0"/>
              </a:spcAft>
              <a:buSzPts val="5300"/>
              <a:buNone/>
              <a:defRPr sz="5300"/>
            </a:lvl5pPr>
            <a:lvl6pPr lvl="5" algn="ctr" rtl="0">
              <a:lnSpc>
                <a:spcPct val="100000"/>
              </a:lnSpc>
              <a:spcBef>
                <a:spcPts val="0"/>
              </a:spcBef>
              <a:spcAft>
                <a:spcPts val="0"/>
              </a:spcAft>
              <a:buSzPts val="5300"/>
              <a:buNone/>
              <a:defRPr sz="5300"/>
            </a:lvl6pPr>
            <a:lvl7pPr lvl="6" algn="ctr" rtl="0">
              <a:lnSpc>
                <a:spcPct val="100000"/>
              </a:lnSpc>
              <a:spcBef>
                <a:spcPts val="0"/>
              </a:spcBef>
              <a:spcAft>
                <a:spcPts val="0"/>
              </a:spcAft>
              <a:buSzPts val="5300"/>
              <a:buNone/>
              <a:defRPr sz="5300"/>
            </a:lvl7pPr>
            <a:lvl8pPr lvl="7" algn="ctr" rtl="0">
              <a:lnSpc>
                <a:spcPct val="100000"/>
              </a:lnSpc>
              <a:spcBef>
                <a:spcPts val="0"/>
              </a:spcBef>
              <a:spcAft>
                <a:spcPts val="0"/>
              </a:spcAft>
              <a:buSzPts val="5300"/>
              <a:buNone/>
              <a:defRPr sz="5300"/>
            </a:lvl8pPr>
            <a:lvl9pPr lvl="8" algn="ctr" rtl="0">
              <a:lnSpc>
                <a:spcPct val="100000"/>
              </a:lnSpc>
              <a:spcBef>
                <a:spcPts val="0"/>
              </a:spcBef>
              <a:spcAft>
                <a:spcPts val="0"/>
              </a:spcAft>
              <a:buSzPts val="5300"/>
              <a:buNone/>
              <a:defRPr sz="5300"/>
            </a:lvl9pPr>
          </a:lstStyle>
          <a:p>
            <a:endParaRPr/>
          </a:p>
        </p:txBody>
      </p:sp>
      <p:sp>
        <p:nvSpPr>
          <p:cNvPr id="78" name="Google Shape;78;p9"/>
          <p:cNvSpPr txBox="1">
            <a:spLocks noGrp="1"/>
          </p:cNvSpPr>
          <p:nvPr>
            <p:ph type="subTitle" idx="1"/>
          </p:nvPr>
        </p:nvSpPr>
        <p:spPr>
          <a:xfrm>
            <a:off x="1090785" y="3609600"/>
            <a:ext cx="5359500" cy="635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chemeClr val="dk1"/>
              </a:buClr>
              <a:buSzPts val="1600"/>
              <a:buFont typeface="Source Sans 3"/>
              <a:buNone/>
              <a:defRPr sz="1600">
                <a:solidFill>
                  <a:schemeClr val="dk1"/>
                </a:solidFill>
                <a:latin typeface="Source Sans 3"/>
                <a:ea typeface="Source Sans 3"/>
                <a:cs typeface="Source Sans 3"/>
                <a:sym typeface="Source Sans 3"/>
              </a:defRPr>
            </a:lvl1pPr>
            <a:lvl2pPr lvl="1" algn="ctr" rtl="0">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2pPr>
            <a:lvl3pPr lvl="2" algn="ctr" rtl="0">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3pPr>
            <a:lvl4pPr lvl="3" algn="ctr" rtl="0">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4pPr>
            <a:lvl5pPr lvl="4" algn="ctr" rtl="0">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5pPr>
            <a:lvl6pPr lvl="5" algn="ctr" rtl="0">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6pPr>
            <a:lvl7pPr lvl="6" algn="ctr" rtl="0">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7pPr>
            <a:lvl8pPr lvl="7" algn="ctr" rtl="0">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8pPr>
            <a:lvl9pPr lvl="8" algn="ctr" rtl="0">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9pPr>
          </a:lstStyle>
          <a:p>
            <a:endParaRPr/>
          </a:p>
        </p:txBody>
      </p:sp>
      <p:cxnSp>
        <p:nvCxnSpPr>
          <p:cNvPr id="79" name="Google Shape;79;p9"/>
          <p:cNvCxnSpPr>
            <a:stCxn id="76" idx="1"/>
          </p:cNvCxnSpPr>
          <p:nvPr/>
        </p:nvCxnSpPr>
        <p:spPr>
          <a:xfrm>
            <a:off x="985450" y="3471750"/>
            <a:ext cx="5758800" cy="0"/>
          </a:xfrm>
          <a:prstGeom prst="straightConnector1">
            <a:avLst/>
          </a:prstGeom>
          <a:noFill/>
          <a:ln w="9525" cap="flat" cmpd="sng">
            <a:solidFill>
              <a:srgbClr val="858585"/>
            </a:solidFill>
            <a:prstDash val="solid"/>
            <a:round/>
            <a:headEnd type="none" w="med" len="med"/>
            <a:tailEnd type="none" w="med" len="med"/>
          </a:ln>
        </p:spPr>
      </p:cxnSp>
      <p:cxnSp>
        <p:nvCxnSpPr>
          <p:cNvPr id="80" name="Google Shape;80;p9"/>
          <p:cNvCxnSpPr/>
          <p:nvPr/>
        </p:nvCxnSpPr>
        <p:spPr>
          <a:xfrm>
            <a:off x="4676475" y="2571750"/>
            <a:ext cx="0" cy="900900"/>
          </a:xfrm>
          <a:prstGeom prst="straightConnector1">
            <a:avLst/>
          </a:prstGeom>
          <a:noFill/>
          <a:ln w="9525" cap="flat" cmpd="sng">
            <a:solidFill>
              <a:srgbClr val="858585"/>
            </a:solidFill>
            <a:prstDash val="solid"/>
            <a:round/>
            <a:headEnd type="none" w="med" len="med"/>
            <a:tailEnd type="none" w="med" len="med"/>
          </a:ln>
        </p:spPr>
      </p:cxnSp>
      <p:sp>
        <p:nvSpPr>
          <p:cNvPr id="81" name="Google Shape;81;p9"/>
          <p:cNvSpPr txBox="1">
            <a:spLocks noGrp="1"/>
          </p:cNvSpPr>
          <p:nvPr>
            <p:ph type="ctrTitle" idx="2"/>
          </p:nvPr>
        </p:nvSpPr>
        <p:spPr>
          <a:xfrm>
            <a:off x="4828980" y="2704500"/>
            <a:ext cx="1792800" cy="6354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1600"/>
              <a:buNone/>
              <a:defRPr sz="1600" b="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p:cSld name="ONE_COLUMN_TEXT">
    <p:spTree>
      <p:nvGrpSpPr>
        <p:cNvPr id="1" name="Shape 82"/>
        <p:cNvGrpSpPr/>
        <p:nvPr/>
      </p:nvGrpSpPr>
      <p:grpSpPr>
        <a:xfrm>
          <a:off x="0" y="0"/>
          <a:ext cx="0" cy="0"/>
          <a:chOff x="0" y="0"/>
          <a:chExt cx="0" cy="0"/>
        </a:xfrm>
      </p:grpSpPr>
      <p:sp>
        <p:nvSpPr>
          <p:cNvPr id="83" name="Google Shape;83;p10"/>
          <p:cNvSpPr>
            <a:spLocks noGrp="1"/>
          </p:cNvSpPr>
          <p:nvPr>
            <p:ph type="pic" idx="2"/>
          </p:nvPr>
        </p:nvSpPr>
        <p:spPr>
          <a:xfrm>
            <a:off x="252000" y="252000"/>
            <a:ext cx="8892000" cy="4586400"/>
          </a:xfrm>
          <a:prstGeom prst="rect">
            <a:avLst/>
          </a:prstGeom>
          <a:solidFill>
            <a:srgbClr val="AFDACB"/>
          </a:solidFill>
          <a:ln>
            <a:noFill/>
          </a:ln>
        </p:spPr>
      </p:sp>
      <p:sp>
        <p:nvSpPr>
          <p:cNvPr id="84" name="Google Shape;84;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
        <p:nvSpPr>
          <p:cNvPr id="85" name="Google Shape;85;p10"/>
          <p:cNvSpPr/>
          <p:nvPr/>
        </p:nvSpPr>
        <p:spPr>
          <a:xfrm>
            <a:off x="1008000" y="4135500"/>
            <a:ext cx="8136000" cy="1008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6" name="Google Shape;86;p10"/>
          <p:cNvSpPr txBox="1">
            <a:spLocks noGrp="1"/>
          </p:cNvSpPr>
          <p:nvPr>
            <p:ph type="subTitle" idx="1"/>
          </p:nvPr>
        </p:nvSpPr>
        <p:spPr>
          <a:xfrm>
            <a:off x="1343877" y="4404600"/>
            <a:ext cx="7643100" cy="1818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None/>
              <a:defRPr>
                <a:solidFill>
                  <a:srgbClr val="858585"/>
                </a:solidFill>
              </a:defRPr>
            </a:lvl1pPr>
            <a:lvl2pPr lvl="1"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2pPr>
            <a:lvl3pPr lvl="2"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3pPr>
            <a:lvl4pPr lvl="3"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4pPr>
            <a:lvl5pPr lvl="4"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5pPr>
            <a:lvl6pPr lvl="5"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6pPr>
            <a:lvl7pPr lvl="6"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7pPr>
            <a:lvl8pPr lvl="7"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8pPr>
            <a:lvl9pPr lvl="8"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9pPr>
          </a:lstStyle>
          <a:p>
            <a:endParaRPr/>
          </a:p>
        </p:txBody>
      </p:sp>
      <p:sp>
        <p:nvSpPr>
          <p:cNvPr id="87" name="Google Shape;87;p10"/>
          <p:cNvSpPr txBox="1">
            <a:spLocks noGrp="1"/>
          </p:cNvSpPr>
          <p:nvPr>
            <p:ph type="body" idx="3"/>
          </p:nvPr>
        </p:nvSpPr>
        <p:spPr>
          <a:xfrm>
            <a:off x="1008000" y="4135500"/>
            <a:ext cx="8136000" cy="1008000"/>
          </a:xfrm>
          <a:prstGeom prst="rect">
            <a:avLst/>
          </a:prstGeom>
          <a:noFill/>
          <a:ln>
            <a:noFill/>
          </a:ln>
        </p:spPr>
        <p:txBody>
          <a:bodyPr spcFirstLastPara="1" wrap="square" lIns="252000" tIns="360000" rIns="252000" bIns="252000" anchor="t" anchorCtr="0">
            <a:noAutofit/>
          </a:bodyPr>
          <a:lstStyle>
            <a:lvl1pPr marL="457200" lvl="0" indent="-317500" rtl="0">
              <a:spcBef>
                <a:spcPts val="0"/>
              </a:spcBef>
              <a:spcAft>
                <a:spcPts val="0"/>
              </a:spcAft>
              <a:buSzPts val="1400"/>
              <a:buFont typeface="Source Sans 3"/>
              <a:buChar char="●"/>
              <a:defRPr>
                <a:latin typeface="Source Sans 3"/>
                <a:ea typeface="Source Sans 3"/>
                <a:cs typeface="Source Sans 3"/>
                <a:sym typeface="Source Sans 3"/>
              </a:defRPr>
            </a:lvl1pPr>
            <a:lvl2pPr marL="914400" lvl="1" indent="-317500" rtl="0">
              <a:spcBef>
                <a:spcPts val="0"/>
              </a:spcBef>
              <a:spcAft>
                <a:spcPts val="0"/>
              </a:spcAft>
              <a:buSzPts val="1400"/>
              <a:buFont typeface="Source Sans 3"/>
              <a:buChar char="○"/>
              <a:defRPr>
                <a:latin typeface="Source Sans 3"/>
                <a:ea typeface="Source Sans 3"/>
                <a:cs typeface="Source Sans 3"/>
                <a:sym typeface="Source Sans 3"/>
              </a:defRPr>
            </a:lvl2pPr>
            <a:lvl3pPr marL="1371600" lvl="2" indent="-317500" rtl="0">
              <a:spcBef>
                <a:spcPts val="0"/>
              </a:spcBef>
              <a:spcAft>
                <a:spcPts val="0"/>
              </a:spcAft>
              <a:buClr>
                <a:schemeClr val="lt1"/>
              </a:buClr>
              <a:buSzPts val="1400"/>
              <a:buFont typeface="Source Sans 3"/>
              <a:buChar char="■"/>
              <a:defRPr>
                <a:solidFill>
                  <a:schemeClr val="lt1"/>
                </a:solidFill>
                <a:latin typeface="Source Sans 3"/>
                <a:ea typeface="Source Sans 3"/>
                <a:cs typeface="Source Sans 3"/>
                <a:sym typeface="Source Sans 3"/>
              </a:defRPr>
            </a:lvl3pPr>
            <a:lvl4pPr marL="1828800" lvl="3" indent="-317500" rtl="0">
              <a:spcBef>
                <a:spcPts val="0"/>
              </a:spcBef>
              <a:spcAft>
                <a:spcPts val="0"/>
              </a:spcAft>
              <a:buSzPts val="1400"/>
              <a:buFont typeface="Source Sans 3"/>
              <a:buChar char="●"/>
              <a:defRPr>
                <a:latin typeface="Source Sans 3"/>
                <a:ea typeface="Source Sans 3"/>
                <a:cs typeface="Source Sans 3"/>
                <a:sym typeface="Source Sans 3"/>
              </a:defRPr>
            </a:lvl4pPr>
            <a:lvl5pPr marL="2286000" lvl="4" indent="-317500" rtl="0">
              <a:spcBef>
                <a:spcPts val="0"/>
              </a:spcBef>
              <a:spcAft>
                <a:spcPts val="0"/>
              </a:spcAft>
              <a:buSzPts val="1400"/>
              <a:buFont typeface="Source Sans 3"/>
              <a:buChar char="○"/>
              <a:defRPr>
                <a:latin typeface="Source Sans 3"/>
                <a:ea typeface="Source Sans 3"/>
                <a:cs typeface="Source Sans 3"/>
                <a:sym typeface="Source Sans 3"/>
              </a:defRPr>
            </a:lvl5pPr>
            <a:lvl6pPr marL="2743200" lvl="5" indent="-317500" rtl="0">
              <a:spcBef>
                <a:spcPts val="0"/>
              </a:spcBef>
              <a:spcAft>
                <a:spcPts val="0"/>
              </a:spcAft>
              <a:buSzPts val="1400"/>
              <a:buFont typeface="Source Sans 3"/>
              <a:buChar char="■"/>
              <a:defRPr>
                <a:latin typeface="Source Sans 3"/>
                <a:ea typeface="Source Sans 3"/>
                <a:cs typeface="Source Sans 3"/>
                <a:sym typeface="Source Sans 3"/>
              </a:defRPr>
            </a:lvl6pPr>
            <a:lvl7pPr marL="3200400" lvl="6" indent="-317500" rtl="0">
              <a:spcBef>
                <a:spcPts val="0"/>
              </a:spcBef>
              <a:spcAft>
                <a:spcPts val="0"/>
              </a:spcAft>
              <a:buSzPts val="1400"/>
              <a:buFont typeface="Source Sans 3"/>
              <a:buChar char="●"/>
              <a:defRPr>
                <a:latin typeface="Source Sans 3"/>
                <a:ea typeface="Source Sans 3"/>
                <a:cs typeface="Source Sans 3"/>
                <a:sym typeface="Source Sans 3"/>
              </a:defRPr>
            </a:lvl7pPr>
            <a:lvl8pPr marL="3657600" lvl="7" indent="-317500" rtl="0">
              <a:spcBef>
                <a:spcPts val="0"/>
              </a:spcBef>
              <a:spcAft>
                <a:spcPts val="0"/>
              </a:spcAft>
              <a:buSzPts val="1400"/>
              <a:buFont typeface="Source Sans 3"/>
              <a:buChar char="○"/>
              <a:defRPr>
                <a:latin typeface="Source Sans 3"/>
                <a:ea typeface="Source Sans 3"/>
                <a:cs typeface="Source Sans 3"/>
                <a:sym typeface="Source Sans 3"/>
              </a:defRPr>
            </a:lvl8pPr>
            <a:lvl9pPr marL="4114800" lvl="8" indent="-317500" rtl="0">
              <a:spcBef>
                <a:spcPts val="0"/>
              </a:spcBef>
              <a:spcAft>
                <a:spcPts val="0"/>
              </a:spcAft>
              <a:buSzPts val="1400"/>
              <a:buFont typeface="Source Sans 3"/>
              <a:buChar char="■"/>
              <a:defRPr>
                <a:latin typeface="Source Sans 3"/>
                <a:ea typeface="Source Sans 3"/>
                <a:cs typeface="Source Sans 3"/>
                <a:sym typeface="Source Sans 3"/>
              </a:defRPr>
            </a:lvl9pPr>
          </a:lstStyle>
          <a:p>
            <a:endParaRPr/>
          </a:p>
        </p:txBody>
      </p:sp>
      <p:sp>
        <p:nvSpPr>
          <p:cNvPr id="88" name="Google Shape;88;p10"/>
          <p:cNvSpPr/>
          <p:nvPr/>
        </p:nvSpPr>
        <p:spPr>
          <a:xfrm>
            <a:off x="282775" y="4896450"/>
            <a:ext cx="1061100" cy="181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2000" y="84240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000"/>
              <a:buFont typeface="Source Sans 3"/>
              <a:buNone/>
              <a:defRPr sz="2000" b="1" i="0" u="none" strike="noStrike" cap="none">
                <a:solidFill>
                  <a:schemeClr val="dk1"/>
                </a:solidFill>
                <a:latin typeface="Source Sans 3"/>
                <a:ea typeface="Source Sans 3"/>
                <a:cs typeface="Source Sans 3"/>
                <a:sym typeface="Source Sans 3"/>
              </a:defRPr>
            </a:lvl1pPr>
            <a:lvl2pPr marR="0" lvl="1" algn="l" rtl="0">
              <a:lnSpc>
                <a:spcPct val="100000"/>
              </a:lnSpc>
              <a:spcBef>
                <a:spcPts val="0"/>
              </a:spcBef>
              <a:spcAft>
                <a:spcPts val="0"/>
              </a:spcAft>
              <a:buClr>
                <a:schemeClr val="dk1"/>
              </a:buClr>
              <a:buSzPts val="2000"/>
              <a:buFont typeface="Source Sans 3"/>
              <a:buNone/>
              <a:defRPr sz="2000" i="0" u="none" strike="noStrike" cap="none">
                <a:solidFill>
                  <a:schemeClr val="dk1"/>
                </a:solidFill>
                <a:latin typeface="Source Sans 3"/>
                <a:ea typeface="Source Sans 3"/>
                <a:cs typeface="Source Sans 3"/>
                <a:sym typeface="Source Sans 3"/>
              </a:defRPr>
            </a:lvl2pPr>
            <a:lvl3pPr marR="0" lvl="2" algn="l" rtl="0">
              <a:lnSpc>
                <a:spcPct val="100000"/>
              </a:lnSpc>
              <a:spcBef>
                <a:spcPts val="0"/>
              </a:spcBef>
              <a:spcAft>
                <a:spcPts val="0"/>
              </a:spcAft>
              <a:buClr>
                <a:schemeClr val="dk1"/>
              </a:buClr>
              <a:buSzPts val="2000"/>
              <a:buFont typeface="Source Sans 3"/>
              <a:buNone/>
              <a:defRPr sz="2000" i="0" u="none" strike="noStrike" cap="none">
                <a:solidFill>
                  <a:schemeClr val="dk1"/>
                </a:solidFill>
                <a:latin typeface="Source Sans 3"/>
                <a:ea typeface="Source Sans 3"/>
                <a:cs typeface="Source Sans 3"/>
                <a:sym typeface="Source Sans 3"/>
              </a:defRPr>
            </a:lvl3pPr>
            <a:lvl4pPr marR="0" lvl="3" algn="l" rtl="0">
              <a:lnSpc>
                <a:spcPct val="100000"/>
              </a:lnSpc>
              <a:spcBef>
                <a:spcPts val="0"/>
              </a:spcBef>
              <a:spcAft>
                <a:spcPts val="0"/>
              </a:spcAft>
              <a:buClr>
                <a:schemeClr val="dk1"/>
              </a:buClr>
              <a:buSzPts val="2000"/>
              <a:buFont typeface="Source Sans 3"/>
              <a:buNone/>
              <a:defRPr sz="2000" i="0" u="none" strike="noStrike" cap="none">
                <a:solidFill>
                  <a:schemeClr val="dk1"/>
                </a:solidFill>
                <a:latin typeface="Source Sans 3"/>
                <a:ea typeface="Source Sans 3"/>
                <a:cs typeface="Source Sans 3"/>
                <a:sym typeface="Source Sans 3"/>
              </a:defRPr>
            </a:lvl4pPr>
            <a:lvl5pPr marR="0" lvl="4" algn="l" rtl="0">
              <a:lnSpc>
                <a:spcPct val="100000"/>
              </a:lnSpc>
              <a:spcBef>
                <a:spcPts val="0"/>
              </a:spcBef>
              <a:spcAft>
                <a:spcPts val="0"/>
              </a:spcAft>
              <a:buClr>
                <a:schemeClr val="dk1"/>
              </a:buClr>
              <a:buSzPts val="2000"/>
              <a:buFont typeface="Source Sans 3"/>
              <a:buNone/>
              <a:defRPr sz="2000" i="0" u="none" strike="noStrike" cap="none">
                <a:solidFill>
                  <a:schemeClr val="dk1"/>
                </a:solidFill>
                <a:latin typeface="Source Sans 3"/>
                <a:ea typeface="Source Sans 3"/>
                <a:cs typeface="Source Sans 3"/>
                <a:sym typeface="Source Sans 3"/>
              </a:defRPr>
            </a:lvl5pPr>
            <a:lvl6pPr marR="0" lvl="5" algn="l" rtl="0">
              <a:lnSpc>
                <a:spcPct val="100000"/>
              </a:lnSpc>
              <a:spcBef>
                <a:spcPts val="0"/>
              </a:spcBef>
              <a:spcAft>
                <a:spcPts val="0"/>
              </a:spcAft>
              <a:buClr>
                <a:schemeClr val="dk1"/>
              </a:buClr>
              <a:buSzPts val="2000"/>
              <a:buFont typeface="Source Sans 3"/>
              <a:buNone/>
              <a:defRPr sz="2000" i="0" u="none" strike="noStrike" cap="none">
                <a:solidFill>
                  <a:schemeClr val="dk1"/>
                </a:solidFill>
                <a:latin typeface="Source Sans 3"/>
                <a:ea typeface="Source Sans 3"/>
                <a:cs typeface="Source Sans 3"/>
                <a:sym typeface="Source Sans 3"/>
              </a:defRPr>
            </a:lvl6pPr>
            <a:lvl7pPr marR="0" lvl="6" algn="l" rtl="0">
              <a:lnSpc>
                <a:spcPct val="100000"/>
              </a:lnSpc>
              <a:spcBef>
                <a:spcPts val="0"/>
              </a:spcBef>
              <a:spcAft>
                <a:spcPts val="0"/>
              </a:spcAft>
              <a:buClr>
                <a:schemeClr val="dk1"/>
              </a:buClr>
              <a:buSzPts val="2000"/>
              <a:buFont typeface="Source Sans 3"/>
              <a:buNone/>
              <a:defRPr sz="2000" i="0" u="none" strike="noStrike" cap="none">
                <a:solidFill>
                  <a:schemeClr val="dk1"/>
                </a:solidFill>
                <a:latin typeface="Source Sans 3"/>
                <a:ea typeface="Source Sans 3"/>
                <a:cs typeface="Source Sans 3"/>
                <a:sym typeface="Source Sans 3"/>
              </a:defRPr>
            </a:lvl7pPr>
            <a:lvl8pPr marR="0" lvl="7" algn="l" rtl="0">
              <a:lnSpc>
                <a:spcPct val="100000"/>
              </a:lnSpc>
              <a:spcBef>
                <a:spcPts val="0"/>
              </a:spcBef>
              <a:spcAft>
                <a:spcPts val="0"/>
              </a:spcAft>
              <a:buClr>
                <a:schemeClr val="dk1"/>
              </a:buClr>
              <a:buSzPts val="2000"/>
              <a:buFont typeface="Source Sans 3"/>
              <a:buNone/>
              <a:defRPr sz="2000" i="0" u="none" strike="noStrike" cap="none">
                <a:solidFill>
                  <a:schemeClr val="dk1"/>
                </a:solidFill>
                <a:latin typeface="Source Sans 3"/>
                <a:ea typeface="Source Sans 3"/>
                <a:cs typeface="Source Sans 3"/>
                <a:sym typeface="Source Sans 3"/>
              </a:defRPr>
            </a:lvl8pPr>
            <a:lvl9pPr marR="0" lvl="8" algn="l" rtl="0">
              <a:lnSpc>
                <a:spcPct val="100000"/>
              </a:lnSpc>
              <a:spcBef>
                <a:spcPts val="0"/>
              </a:spcBef>
              <a:spcAft>
                <a:spcPts val="0"/>
              </a:spcAft>
              <a:buClr>
                <a:schemeClr val="dk1"/>
              </a:buClr>
              <a:buSzPts val="2000"/>
              <a:buFont typeface="Source Sans 3"/>
              <a:buNone/>
              <a:defRPr sz="2000" i="0" u="none" strike="noStrike" cap="none">
                <a:solidFill>
                  <a:schemeClr val="dk1"/>
                </a:solidFill>
                <a:latin typeface="Source Sans 3"/>
                <a:ea typeface="Source Sans 3"/>
                <a:cs typeface="Source Sans 3"/>
                <a:sym typeface="Source Sans 3"/>
              </a:defRPr>
            </a:lvl9pPr>
          </a:lstStyle>
          <a:p>
            <a:endParaRPr/>
          </a:p>
        </p:txBody>
      </p:sp>
      <p:sp>
        <p:nvSpPr>
          <p:cNvPr id="7" name="Google Shape;7;p1"/>
          <p:cNvSpPr txBox="1"/>
          <p:nvPr/>
        </p:nvSpPr>
        <p:spPr>
          <a:xfrm>
            <a:off x="6269150" y="190500"/>
            <a:ext cx="2751900" cy="254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endParaRPr sz="1800">
              <a:solidFill>
                <a:schemeClr val="dk2"/>
              </a:solidFill>
              <a:latin typeface="Roboto Light"/>
              <a:ea typeface="Roboto Light"/>
              <a:cs typeface="Roboto Light"/>
              <a:sym typeface="Roboto Light"/>
            </a:endParaRPr>
          </a:p>
        </p:txBody>
      </p:sp>
      <p:cxnSp>
        <p:nvCxnSpPr>
          <p:cNvPr id="8" name="Google Shape;8;p1"/>
          <p:cNvCxnSpPr/>
          <p:nvPr/>
        </p:nvCxnSpPr>
        <p:spPr>
          <a:xfrm>
            <a:off x="257425" y="4836663"/>
            <a:ext cx="8635200" cy="0"/>
          </a:xfrm>
          <a:prstGeom prst="straightConnector1">
            <a:avLst/>
          </a:prstGeom>
          <a:noFill/>
          <a:ln w="9525" cap="flat" cmpd="sng">
            <a:solidFill>
              <a:schemeClr val="lt2"/>
            </a:solidFill>
            <a:prstDash val="solid"/>
            <a:round/>
            <a:headEnd type="none" w="med" len="med"/>
            <a:tailEnd type="none" w="med" len="med"/>
          </a:ln>
        </p:spPr>
      </p:cxnSp>
      <p:sp>
        <p:nvSpPr>
          <p:cNvPr id="9" name="Google Shape;9;p1"/>
          <p:cNvSpPr txBox="1">
            <a:spLocks noGrp="1"/>
          </p:cNvSpPr>
          <p:nvPr>
            <p:ph type="body" idx="1"/>
          </p:nvPr>
        </p:nvSpPr>
        <p:spPr>
          <a:xfrm>
            <a:off x="252000" y="1565500"/>
            <a:ext cx="8635200" cy="30210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rtl="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
        <p:nvSpPr>
          <p:cNvPr id="10" name="Google Shape;10;p1"/>
          <p:cNvSpPr txBox="1"/>
          <p:nvPr/>
        </p:nvSpPr>
        <p:spPr>
          <a:xfrm>
            <a:off x="252000" y="4833025"/>
            <a:ext cx="5760000" cy="3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800">
                <a:solidFill>
                  <a:schemeClr val="dk2"/>
                </a:solidFill>
                <a:latin typeface="JetBrains Mono Light"/>
                <a:ea typeface="JetBrains Mono Light"/>
                <a:cs typeface="JetBrains Mono Light"/>
                <a:sym typeface="JetBrains Mono Light"/>
              </a:rPr>
              <a:t>IMPACT SCHOOL · MODUL IV</a:t>
            </a:r>
            <a:endParaRPr sz="800">
              <a:solidFill>
                <a:schemeClr val="dk2"/>
              </a:solidFill>
              <a:latin typeface="JetBrains Mono Light"/>
              <a:ea typeface="JetBrains Mono Light"/>
              <a:cs typeface="JetBrains Mono Light"/>
              <a:sym typeface="JetBrains Mono Light"/>
            </a:endParaRPr>
          </a:p>
          <a:p>
            <a:pPr marL="0" lvl="0" indent="0" algn="l" rtl="0">
              <a:spcBef>
                <a:spcPts val="0"/>
              </a:spcBef>
              <a:spcAft>
                <a:spcPts val="0"/>
              </a:spcAft>
              <a:buNone/>
            </a:pPr>
            <a:endParaRPr/>
          </a:p>
        </p:txBody>
      </p:sp>
      <p:sp>
        <p:nvSpPr>
          <p:cNvPr id="11" name="Google Shape;11;p1"/>
          <p:cNvSpPr txBox="1"/>
          <p:nvPr/>
        </p:nvSpPr>
        <p:spPr>
          <a:xfrm>
            <a:off x="8496900" y="4833025"/>
            <a:ext cx="395100" cy="3105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None/>
            </a:pPr>
            <a:fld id="{00000000-1234-1234-1234-123412341234}" type="slidenum">
              <a:rPr lang="de" sz="800">
                <a:solidFill>
                  <a:srgbClr val="858585"/>
                </a:solidFill>
                <a:latin typeface="JetBrains Mono Light"/>
                <a:ea typeface="JetBrains Mono Light"/>
                <a:cs typeface="JetBrains Mono Light"/>
                <a:sym typeface="JetBrains Mono Light"/>
              </a:rPr>
              <a:t>‹Nr.›</a:t>
            </a:fld>
            <a:endParaRPr sz="800">
              <a:solidFill>
                <a:srgbClr val="858585"/>
              </a:solidFill>
              <a:latin typeface="JetBrains Mono Light"/>
              <a:ea typeface="JetBrains Mono Light"/>
              <a:cs typeface="JetBrains Mono Light"/>
              <a:sym typeface="JetBrains Mono Light"/>
            </a:endParaRPr>
          </a:p>
        </p:txBody>
      </p:sp>
      <p:cxnSp>
        <p:nvCxnSpPr>
          <p:cNvPr id="12" name="Google Shape;12;p1"/>
          <p:cNvCxnSpPr/>
          <p:nvPr/>
        </p:nvCxnSpPr>
        <p:spPr>
          <a:xfrm>
            <a:off x="257425" y="4836663"/>
            <a:ext cx="8635200" cy="0"/>
          </a:xfrm>
          <a:prstGeom prst="straightConnector1">
            <a:avLst/>
          </a:prstGeom>
          <a:noFill/>
          <a:ln w="9525" cap="flat" cmpd="sng">
            <a:solidFill>
              <a:schemeClr val="lt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46962"/>
          </p15:clr>
        </p15:guide>
        <p15:guide id="2" orient="horz" pos="159">
          <p15:clr>
            <a:srgbClr val="E46962"/>
          </p15:clr>
        </p15:guide>
        <p15:guide id="3" orient="horz" pos="3048">
          <p15:clr>
            <a:srgbClr val="E46962"/>
          </p15:clr>
        </p15:guide>
        <p15:guide id="4" orient="horz" pos="531">
          <p15:clr>
            <a:srgbClr val="E46962"/>
          </p15:clr>
        </p15:guide>
        <p15:guide id="5" pos="159">
          <p15:clr>
            <a:srgbClr val="E46962"/>
          </p15:clr>
        </p15:guide>
        <p15:guide id="6" pos="2880">
          <p15:clr>
            <a:srgbClr val="E46962"/>
          </p15:clr>
        </p15:guide>
        <p15:guide id="7" pos="5601">
          <p15:clr>
            <a:srgbClr val="E46962"/>
          </p15:clr>
        </p15:guide>
        <p15:guide id="8" pos="1066">
          <p15:clr>
            <a:srgbClr val="E46962"/>
          </p15:clr>
        </p15:guide>
        <p15:guide id="9" pos="1973">
          <p15:clr>
            <a:srgbClr val="E46962"/>
          </p15:clr>
        </p15:guide>
        <p15:guide id="10" pos="3787">
          <p15:clr>
            <a:srgbClr val="E46962"/>
          </p15:clr>
        </p15:guide>
        <p15:guide id="11" pos="4694">
          <p15:clr>
            <a:srgbClr val="E46962"/>
          </p15:clr>
        </p15:guide>
        <p15:guide id="12" orient="horz" pos="2889">
          <p15:clr>
            <a:srgbClr val="E46962"/>
          </p15:clr>
        </p15:guide>
        <p15:guide id="13" orient="horz" pos="986">
          <p15:clr>
            <a:srgbClr val="E46962"/>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2000" y="84240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000"/>
              <a:buFont typeface="Source Sans 3"/>
              <a:buNone/>
              <a:defRPr sz="2000" b="1" i="0" u="none" strike="noStrike" cap="none">
                <a:solidFill>
                  <a:schemeClr val="dk1"/>
                </a:solidFill>
                <a:latin typeface="Source Sans 3"/>
                <a:ea typeface="Source Sans 3"/>
                <a:cs typeface="Source Sans 3"/>
                <a:sym typeface="Source Sans 3"/>
              </a:defRPr>
            </a:lvl1pPr>
            <a:lvl2pPr marR="0" lvl="1"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9pPr>
          </a:lstStyle>
          <a:p>
            <a:endParaRPr dirty="0"/>
          </a:p>
        </p:txBody>
      </p:sp>
      <p:sp>
        <p:nvSpPr>
          <p:cNvPr id="7" name="Google Shape;7;p1"/>
          <p:cNvSpPr txBox="1"/>
          <p:nvPr/>
        </p:nvSpPr>
        <p:spPr>
          <a:xfrm>
            <a:off x="6269150" y="190500"/>
            <a:ext cx="2751900" cy="254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endParaRPr sz="1800">
              <a:solidFill>
                <a:schemeClr val="dk2"/>
              </a:solidFill>
              <a:latin typeface="Roboto Light"/>
              <a:ea typeface="Roboto Light"/>
              <a:cs typeface="Roboto Light"/>
              <a:sym typeface="Roboto Light"/>
            </a:endParaRPr>
          </a:p>
        </p:txBody>
      </p:sp>
      <p:cxnSp>
        <p:nvCxnSpPr>
          <p:cNvPr id="8" name="Google Shape;8;p1"/>
          <p:cNvCxnSpPr/>
          <p:nvPr/>
        </p:nvCxnSpPr>
        <p:spPr>
          <a:xfrm>
            <a:off x="257425" y="4836663"/>
            <a:ext cx="8635200" cy="0"/>
          </a:xfrm>
          <a:prstGeom prst="straightConnector1">
            <a:avLst/>
          </a:prstGeom>
          <a:noFill/>
          <a:ln w="9525" cap="flat" cmpd="sng">
            <a:solidFill>
              <a:schemeClr val="lt2"/>
            </a:solidFill>
            <a:prstDash val="solid"/>
            <a:round/>
            <a:headEnd type="none" w="med" len="med"/>
            <a:tailEnd type="none" w="med" len="med"/>
          </a:ln>
        </p:spPr>
      </p:cxnSp>
      <p:sp>
        <p:nvSpPr>
          <p:cNvPr id="9" name="Google Shape;9;p1"/>
          <p:cNvSpPr txBox="1">
            <a:spLocks noGrp="1"/>
          </p:cNvSpPr>
          <p:nvPr>
            <p:ph type="body" idx="1"/>
          </p:nvPr>
        </p:nvSpPr>
        <p:spPr>
          <a:xfrm>
            <a:off x="252000" y="1565500"/>
            <a:ext cx="8635200" cy="30210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rtl="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dirty="0"/>
          </a:p>
        </p:txBody>
      </p:sp>
      <p:sp>
        <p:nvSpPr>
          <p:cNvPr id="10" name="Google Shape;10;p1"/>
          <p:cNvSpPr txBox="1"/>
          <p:nvPr/>
        </p:nvSpPr>
        <p:spPr>
          <a:xfrm>
            <a:off x="252000" y="4833025"/>
            <a:ext cx="5760000" cy="3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800">
                <a:solidFill>
                  <a:schemeClr val="dk2"/>
                </a:solidFill>
                <a:latin typeface="JetBrains Mono Light"/>
                <a:ea typeface="JetBrains Mono Light"/>
                <a:cs typeface="JetBrains Mono Light"/>
                <a:sym typeface="JetBrains Mono Light"/>
              </a:rPr>
              <a:t>IMPACT SCHOOL · MODUL I</a:t>
            </a:r>
            <a:endParaRPr sz="800">
              <a:solidFill>
                <a:schemeClr val="dk2"/>
              </a:solidFill>
              <a:latin typeface="JetBrains Mono Light"/>
              <a:ea typeface="JetBrains Mono Light"/>
              <a:cs typeface="JetBrains Mono Light"/>
              <a:sym typeface="JetBrains Mono Light"/>
            </a:endParaRPr>
          </a:p>
          <a:p>
            <a:pPr marL="0" lvl="0" indent="0" algn="l" rtl="0">
              <a:spcBef>
                <a:spcPts val="0"/>
              </a:spcBef>
              <a:spcAft>
                <a:spcPts val="0"/>
              </a:spcAft>
              <a:buNone/>
            </a:pPr>
            <a:endParaRPr/>
          </a:p>
        </p:txBody>
      </p:sp>
      <p:sp>
        <p:nvSpPr>
          <p:cNvPr id="11" name="Google Shape;11;p1"/>
          <p:cNvSpPr txBox="1"/>
          <p:nvPr/>
        </p:nvSpPr>
        <p:spPr>
          <a:xfrm>
            <a:off x="8496900" y="4833025"/>
            <a:ext cx="395100" cy="3105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None/>
            </a:pPr>
            <a:fld id="{00000000-1234-1234-1234-123412341234}" type="slidenum">
              <a:rPr lang="de" sz="800">
                <a:solidFill>
                  <a:srgbClr val="858585"/>
                </a:solidFill>
                <a:latin typeface="JetBrains Mono Light"/>
                <a:ea typeface="JetBrains Mono Light"/>
                <a:cs typeface="JetBrains Mono Light"/>
                <a:sym typeface="JetBrains Mono Light"/>
              </a:rPr>
              <a:t>‹Nr.›</a:t>
            </a:fld>
            <a:endParaRPr sz="800">
              <a:solidFill>
                <a:srgbClr val="858585"/>
              </a:solidFill>
              <a:latin typeface="JetBrains Mono Light"/>
              <a:ea typeface="JetBrains Mono Light"/>
              <a:cs typeface="JetBrains Mono Light"/>
              <a:sym typeface="JetBrains Mono Light"/>
            </a:endParaRPr>
          </a:p>
        </p:txBody>
      </p:sp>
      <p:cxnSp>
        <p:nvCxnSpPr>
          <p:cNvPr id="12" name="Google Shape;12;p1"/>
          <p:cNvCxnSpPr/>
          <p:nvPr/>
        </p:nvCxnSpPr>
        <p:spPr>
          <a:xfrm>
            <a:off x="257425" y="4836663"/>
            <a:ext cx="86352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183990035"/>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hf sldNum="0"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46962"/>
          </p15:clr>
        </p15:guide>
        <p15:guide id="2" orient="horz" pos="159">
          <p15:clr>
            <a:srgbClr val="E46962"/>
          </p15:clr>
        </p15:guide>
        <p15:guide id="3" orient="horz" pos="3048">
          <p15:clr>
            <a:srgbClr val="E46962"/>
          </p15:clr>
        </p15:guide>
        <p15:guide id="4" orient="horz" pos="531">
          <p15:clr>
            <a:srgbClr val="E46962"/>
          </p15:clr>
        </p15:guide>
        <p15:guide id="5" pos="159">
          <p15:clr>
            <a:srgbClr val="E46962"/>
          </p15:clr>
        </p15:guide>
        <p15:guide id="6" pos="2880">
          <p15:clr>
            <a:srgbClr val="E46962"/>
          </p15:clr>
        </p15:guide>
        <p15:guide id="7" pos="5601">
          <p15:clr>
            <a:srgbClr val="E46962"/>
          </p15:clr>
        </p15:guide>
        <p15:guide id="8" pos="1066">
          <p15:clr>
            <a:srgbClr val="E46962"/>
          </p15:clr>
        </p15:guide>
        <p15:guide id="9" pos="1973">
          <p15:clr>
            <a:srgbClr val="E46962"/>
          </p15:clr>
        </p15:guide>
        <p15:guide id="10" pos="3787">
          <p15:clr>
            <a:srgbClr val="E46962"/>
          </p15:clr>
        </p15:guide>
        <p15:guide id="11" pos="4694">
          <p15:clr>
            <a:srgbClr val="E46962"/>
          </p15:clr>
        </p15:guide>
        <p15:guide id="12" orient="horz" pos="2889">
          <p15:clr>
            <a:srgbClr val="E46962"/>
          </p15:clr>
        </p15:guide>
        <p15:guide id="13" orient="horz" pos="986">
          <p15:clr>
            <a:srgbClr val="E46962"/>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3" name="Google Shape;143;p20"/>
          <p:cNvSpPr txBox="1">
            <a:spLocks noGrp="1"/>
          </p:cNvSpPr>
          <p:nvPr>
            <p:ph type="ctrTitle"/>
          </p:nvPr>
        </p:nvSpPr>
        <p:spPr>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de" dirty="0"/>
              <a:t>CZS STEM </a:t>
            </a:r>
            <a:r>
              <a:rPr lang="de"/>
              <a:t>Impact School</a:t>
            </a:r>
            <a:endParaRPr dirty="0"/>
          </a:p>
        </p:txBody>
      </p:sp>
      <p:sp>
        <p:nvSpPr>
          <p:cNvPr id="141" name="Google Shape;141;p20"/>
          <p:cNvSpPr txBox="1">
            <a:spLocks noGrp="1"/>
          </p:cNvSpPr>
          <p:nvPr>
            <p:ph type="subTitle" idx="1"/>
          </p:nvPr>
        </p:nvSpPr>
        <p:spPr>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de"/>
              <a:t>Input</a:t>
            </a:r>
            <a:endParaRPr/>
          </a:p>
        </p:txBody>
      </p:sp>
      <p:sp>
        <p:nvSpPr>
          <p:cNvPr id="142" name="Google Shape;142;p20"/>
          <p:cNvSpPr txBox="1">
            <a:spLocks noGrp="1"/>
          </p:cNvSpPr>
          <p:nvPr>
            <p:ph type="ctrTitle" idx="2"/>
          </p:nvPr>
        </p:nvSpPr>
        <p:spPr>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dirty="0"/>
              <a:t>Modul IV</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9"/>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a:t>Beispiel: </a:t>
            </a:r>
            <a:r>
              <a:rPr lang="de" sz="1900" b="0">
                <a:latin typeface="Kalam"/>
                <a:ea typeface="Kalam"/>
                <a:cs typeface="Kalam"/>
                <a:sym typeface="Kalam"/>
              </a:rPr>
              <a:t>Agiles Projektmanagement eines Social Media Kanals</a:t>
            </a:r>
            <a:endParaRPr sz="1900" b="0">
              <a:latin typeface="Kalam"/>
              <a:ea typeface="Kalam"/>
              <a:cs typeface="Kalam"/>
              <a:sym typeface="Kalam"/>
            </a:endParaRPr>
          </a:p>
        </p:txBody>
      </p:sp>
      <p:sp>
        <p:nvSpPr>
          <p:cNvPr id="340" name="Google Shape;340;p29"/>
          <p:cNvSpPr txBox="1">
            <a:spLocks noGrp="1"/>
          </p:cNvSpPr>
          <p:nvPr>
            <p:ph type="subTitle" idx="1"/>
          </p:nvPr>
        </p:nvSpPr>
        <p:spPr>
          <a:xfrm>
            <a:off x="252000" y="697459"/>
            <a:ext cx="7100400" cy="1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solidFill>
                  <a:schemeClr val="dk1"/>
                </a:solidFill>
              </a:rPr>
              <a:t>PROJEKTMANAGEMENT VERSTEHEN</a:t>
            </a:r>
            <a:endParaRPr/>
          </a:p>
        </p:txBody>
      </p:sp>
      <p:sp>
        <p:nvSpPr>
          <p:cNvPr id="341" name="Google Shape;341;p29"/>
          <p:cNvSpPr txBox="1"/>
          <p:nvPr/>
        </p:nvSpPr>
        <p:spPr>
          <a:xfrm>
            <a:off x="6634313" y="2050689"/>
            <a:ext cx="2124000" cy="7434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None/>
            </a:pPr>
            <a:r>
              <a:rPr lang="de" sz="1100">
                <a:solidFill>
                  <a:schemeClr val="dk1"/>
                </a:solidFill>
                <a:latin typeface="Kalam"/>
                <a:ea typeface="Kalam"/>
                <a:cs typeface="Kalam"/>
                <a:sym typeface="Kalam"/>
              </a:rPr>
              <a:t>Anpassung von Kommunikationsanlässen </a:t>
            </a:r>
            <a:br>
              <a:rPr lang="de" sz="1100">
                <a:solidFill>
                  <a:schemeClr val="dk1"/>
                </a:solidFill>
                <a:latin typeface="Kalam"/>
                <a:ea typeface="Kalam"/>
                <a:cs typeface="Kalam"/>
                <a:sym typeface="Kalam"/>
              </a:rPr>
            </a:br>
            <a:r>
              <a:rPr lang="de" sz="1100">
                <a:solidFill>
                  <a:schemeClr val="dk1"/>
                </a:solidFill>
                <a:latin typeface="Kalam"/>
                <a:ea typeface="Kalam"/>
                <a:cs typeface="Kalam"/>
                <a:sym typeface="Kalam"/>
              </a:rPr>
              <a:t>und -bedarfen</a:t>
            </a:r>
            <a:endParaRPr sz="1100">
              <a:solidFill>
                <a:schemeClr val="dk1"/>
              </a:solidFill>
              <a:latin typeface="Kalam"/>
              <a:ea typeface="Kalam"/>
              <a:cs typeface="Kalam"/>
              <a:sym typeface="Kalam"/>
            </a:endParaRPr>
          </a:p>
        </p:txBody>
      </p:sp>
      <p:sp>
        <p:nvSpPr>
          <p:cNvPr id="342" name="Google Shape;342;p29"/>
          <p:cNvSpPr txBox="1"/>
          <p:nvPr/>
        </p:nvSpPr>
        <p:spPr>
          <a:xfrm>
            <a:off x="6634313" y="1827714"/>
            <a:ext cx="2124000" cy="3387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Clr>
                <a:schemeClr val="dk1"/>
              </a:buClr>
              <a:buSzPts val="1100"/>
              <a:buFont typeface="Arial"/>
              <a:buNone/>
            </a:pPr>
            <a:r>
              <a:rPr lang="de" sz="1000">
                <a:solidFill>
                  <a:schemeClr val="accent1"/>
                </a:solidFill>
                <a:latin typeface="JetBrains Mono Medium"/>
                <a:ea typeface="JetBrains Mono Medium"/>
                <a:cs typeface="JetBrains Mono Medium"/>
                <a:sym typeface="JetBrains Mono Medium"/>
              </a:rPr>
              <a:t>INITIIERUNG</a:t>
            </a:r>
            <a:endParaRPr sz="1000">
              <a:latin typeface="JetBrains Mono Medium"/>
              <a:ea typeface="JetBrains Mono Medium"/>
              <a:cs typeface="JetBrains Mono Medium"/>
              <a:sym typeface="JetBrains Mono Medium"/>
            </a:endParaRPr>
          </a:p>
        </p:txBody>
      </p:sp>
      <p:sp>
        <p:nvSpPr>
          <p:cNvPr id="343" name="Google Shape;343;p29"/>
          <p:cNvSpPr txBox="1"/>
          <p:nvPr/>
        </p:nvSpPr>
        <p:spPr>
          <a:xfrm flipH="1">
            <a:off x="6634313" y="3265814"/>
            <a:ext cx="2124000" cy="3387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Clr>
                <a:schemeClr val="dk1"/>
              </a:buClr>
              <a:buSzPts val="1100"/>
              <a:buFont typeface="Arial"/>
              <a:buNone/>
            </a:pPr>
            <a:r>
              <a:rPr lang="de" sz="1000">
                <a:solidFill>
                  <a:schemeClr val="accent1"/>
                </a:solidFill>
                <a:latin typeface="JetBrains Mono Medium"/>
                <a:ea typeface="JetBrains Mono Medium"/>
                <a:cs typeface="JetBrains Mono Medium"/>
                <a:sym typeface="JetBrains Mono Medium"/>
              </a:rPr>
              <a:t>RE-KONZEPTION</a:t>
            </a:r>
            <a:endParaRPr sz="1000">
              <a:latin typeface="JetBrains Mono Medium"/>
              <a:ea typeface="JetBrains Mono Medium"/>
              <a:cs typeface="JetBrains Mono Medium"/>
              <a:sym typeface="JetBrains Mono Medium"/>
            </a:endParaRPr>
          </a:p>
        </p:txBody>
      </p:sp>
      <p:sp>
        <p:nvSpPr>
          <p:cNvPr id="344" name="Google Shape;344;p29"/>
          <p:cNvSpPr txBox="1"/>
          <p:nvPr/>
        </p:nvSpPr>
        <p:spPr>
          <a:xfrm>
            <a:off x="6634313" y="3525089"/>
            <a:ext cx="2124000" cy="7434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None/>
            </a:pPr>
            <a:r>
              <a:rPr lang="de" sz="1100">
                <a:solidFill>
                  <a:schemeClr val="dk1"/>
                </a:solidFill>
                <a:latin typeface="Kalam"/>
                <a:ea typeface="Kalam"/>
                <a:cs typeface="Kalam"/>
                <a:sym typeface="Kalam"/>
              </a:rPr>
              <a:t>Inhaltliche und gestalterische Überarbeitung der folgenden Posts</a:t>
            </a:r>
            <a:endParaRPr sz="1100">
              <a:solidFill>
                <a:schemeClr val="dk1"/>
              </a:solidFill>
              <a:latin typeface="Kalam"/>
              <a:ea typeface="Kalam"/>
              <a:cs typeface="Kalam"/>
              <a:sym typeface="Kalam"/>
            </a:endParaRPr>
          </a:p>
        </p:txBody>
      </p:sp>
      <p:sp>
        <p:nvSpPr>
          <p:cNvPr id="345" name="Google Shape;345;p29"/>
          <p:cNvSpPr txBox="1"/>
          <p:nvPr/>
        </p:nvSpPr>
        <p:spPr>
          <a:xfrm>
            <a:off x="375663" y="2050689"/>
            <a:ext cx="2124000" cy="354000"/>
          </a:xfrm>
          <a:prstGeom prst="rect">
            <a:avLst/>
          </a:prstGeom>
          <a:noFill/>
          <a:ln>
            <a:noFill/>
          </a:ln>
        </p:spPr>
        <p:txBody>
          <a:bodyPr spcFirstLastPara="1" wrap="square" lIns="91425" tIns="91425" rIns="91425" bIns="91425" anchor="ctr" anchorCtr="0">
            <a:spAutoFit/>
          </a:bodyPr>
          <a:lstStyle/>
          <a:p>
            <a:pPr marL="0" lvl="0" indent="0" algn="r" rtl="0">
              <a:lnSpc>
                <a:spcPct val="115000"/>
              </a:lnSpc>
              <a:spcBef>
                <a:spcPts val="0"/>
              </a:spcBef>
              <a:spcAft>
                <a:spcPts val="0"/>
              </a:spcAft>
              <a:buNone/>
            </a:pPr>
            <a:r>
              <a:rPr lang="de" sz="1100">
                <a:solidFill>
                  <a:schemeClr val="dk1"/>
                </a:solidFill>
                <a:latin typeface="Kalam"/>
                <a:ea typeface="Kalam"/>
                <a:cs typeface="Kalam"/>
                <a:sym typeface="Kalam"/>
              </a:rPr>
              <a:t>Auswertung der x. Runde</a:t>
            </a:r>
            <a:endParaRPr sz="1100">
              <a:solidFill>
                <a:schemeClr val="dk1"/>
              </a:solidFill>
              <a:latin typeface="Kalam"/>
              <a:ea typeface="Kalam"/>
              <a:cs typeface="Kalam"/>
              <a:sym typeface="Kalam"/>
            </a:endParaRPr>
          </a:p>
        </p:txBody>
      </p:sp>
      <p:sp>
        <p:nvSpPr>
          <p:cNvPr id="346" name="Google Shape;346;p29"/>
          <p:cNvSpPr txBox="1"/>
          <p:nvPr/>
        </p:nvSpPr>
        <p:spPr>
          <a:xfrm>
            <a:off x="375663" y="3160814"/>
            <a:ext cx="2124000" cy="354000"/>
          </a:xfrm>
          <a:prstGeom prst="rect">
            <a:avLst/>
          </a:prstGeom>
          <a:noFill/>
          <a:ln>
            <a:noFill/>
          </a:ln>
        </p:spPr>
        <p:txBody>
          <a:bodyPr spcFirstLastPara="1" wrap="square" lIns="91425" tIns="91425" rIns="91425" bIns="91425" anchor="ctr" anchorCtr="0">
            <a:spAutoFit/>
          </a:bodyPr>
          <a:lstStyle/>
          <a:p>
            <a:pPr marL="0" lvl="0" indent="0" algn="r" rtl="0">
              <a:lnSpc>
                <a:spcPct val="115000"/>
              </a:lnSpc>
              <a:spcBef>
                <a:spcPts val="0"/>
              </a:spcBef>
              <a:spcAft>
                <a:spcPts val="0"/>
              </a:spcAft>
              <a:buNone/>
            </a:pPr>
            <a:r>
              <a:rPr lang="de" sz="1100">
                <a:solidFill>
                  <a:schemeClr val="dk1"/>
                </a:solidFill>
                <a:latin typeface="Kalam"/>
                <a:ea typeface="Kalam"/>
                <a:cs typeface="Kalam"/>
                <a:sym typeface="Kalam"/>
              </a:rPr>
              <a:t>Überwachung der Kampagne</a:t>
            </a:r>
            <a:endParaRPr sz="1100">
              <a:solidFill>
                <a:schemeClr val="dk1"/>
              </a:solidFill>
              <a:latin typeface="Kalam"/>
              <a:ea typeface="Kalam"/>
              <a:cs typeface="Kalam"/>
              <a:sym typeface="Kalam"/>
            </a:endParaRPr>
          </a:p>
        </p:txBody>
      </p:sp>
      <p:sp>
        <p:nvSpPr>
          <p:cNvPr id="347" name="Google Shape;347;p29"/>
          <p:cNvSpPr txBox="1"/>
          <p:nvPr/>
        </p:nvSpPr>
        <p:spPr>
          <a:xfrm flipH="1">
            <a:off x="369525" y="4011389"/>
            <a:ext cx="2124000" cy="338700"/>
          </a:xfrm>
          <a:prstGeom prst="rect">
            <a:avLst/>
          </a:prstGeom>
          <a:noFill/>
          <a:ln>
            <a:noFill/>
          </a:ln>
        </p:spPr>
        <p:txBody>
          <a:bodyPr spcFirstLastPara="1" wrap="square" lIns="91425" tIns="91425" rIns="91425" bIns="91425" anchor="ctr" anchorCtr="0">
            <a:spAutoFit/>
          </a:bodyPr>
          <a:lstStyle/>
          <a:p>
            <a:pPr marL="0" lvl="0" indent="0" algn="r" rtl="0">
              <a:spcBef>
                <a:spcPts val="0"/>
              </a:spcBef>
              <a:spcAft>
                <a:spcPts val="0"/>
              </a:spcAft>
              <a:buClr>
                <a:schemeClr val="dk1"/>
              </a:buClr>
              <a:buSzPts val="1100"/>
              <a:buFont typeface="Arial"/>
              <a:buNone/>
            </a:pPr>
            <a:r>
              <a:rPr lang="de" sz="1000">
                <a:solidFill>
                  <a:schemeClr val="accent1"/>
                </a:solidFill>
                <a:latin typeface="JetBrains Mono Medium"/>
                <a:ea typeface="JetBrains Mono Medium"/>
                <a:cs typeface="JetBrains Mono Medium"/>
                <a:sym typeface="JetBrains Mono Medium"/>
              </a:rPr>
              <a:t>DURCHFÜHRUNG</a:t>
            </a:r>
            <a:endParaRPr sz="1000">
              <a:solidFill>
                <a:schemeClr val="accent1"/>
              </a:solidFill>
              <a:latin typeface="JetBrains Mono Medium"/>
              <a:ea typeface="JetBrains Mono Medium"/>
              <a:cs typeface="JetBrains Mono Medium"/>
              <a:sym typeface="JetBrains Mono Medium"/>
            </a:endParaRPr>
          </a:p>
        </p:txBody>
      </p:sp>
      <p:sp>
        <p:nvSpPr>
          <p:cNvPr id="348" name="Google Shape;348;p29"/>
          <p:cNvSpPr txBox="1"/>
          <p:nvPr/>
        </p:nvSpPr>
        <p:spPr>
          <a:xfrm flipH="1">
            <a:off x="369525" y="1811489"/>
            <a:ext cx="2124000" cy="338700"/>
          </a:xfrm>
          <a:prstGeom prst="rect">
            <a:avLst/>
          </a:prstGeom>
          <a:noFill/>
          <a:ln>
            <a:noFill/>
          </a:ln>
        </p:spPr>
        <p:txBody>
          <a:bodyPr spcFirstLastPara="1" wrap="square" lIns="91425" tIns="91425" rIns="91425" bIns="91425" anchor="ctr" anchorCtr="0">
            <a:spAutoFit/>
          </a:bodyPr>
          <a:lstStyle/>
          <a:p>
            <a:pPr marL="0" lvl="0" indent="0" algn="r" rtl="0">
              <a:spcBef>
                <a:spcPts val="0"/>
              </a:spcBef>
              <a:spcAft>
                <a:spcPts val="0"/>
              </a:spcAft>
              <a:buNone/>
            </a:pPr>
            <a:r>
              <a:rPr lang="de" sz="1000">
                <a:solidFill>
                  <a:schemeClr val="accent1"/>
                </a:solidFill>
                <a:latin typeface="JetBrains Mono Medium"/>
                <a:ea typeface="JetBrains Mono Medium"/>
                <a:cs typeface="JetBrains Mono Medium"/>
                <a:sym typeface="JetBrains Mono Medium"/>
              </a:rPr>
              <a:t>WIEDERHOLUNG / ABSCHLUSS</a:t>
            </a:r>
            <a:endParaRPr sz="1000">
              <a:solidFill>
                <a:schemeClr val="accent1"/>
              </a:solidFill>
              <a:latin typeface="JetBrains Mono Medium"/>
              <a:ea typeface="JetBrains Mono Medium"/>
              <a:cs typeface="JetBrains Mono Medium"/>
              <a:sym typeface="JetBrains Mono Medium"/>
            </a:endParaRPr>
          </a:p>
        </p:txBody>
      </p:sp>
      <p:sp>
        <p:nvSpPr>
          <p:cNvPr id="349" name="Google Shape;349;p29"/>
          <p:cNvSpPr txBox="1"/>
          <p:nvPr/>
        </p:nvSpPr>
        <p:spPr>
          <a:xfrm flipH="1">
            <a:off x="369525" y="2933043"/>
            <a:ext cx="2124000" cy="338700"/>
          </a:xfrm>
          <a:prstGeom prst="rect">
            <a:avLst/>
          </a:prstGeom>
          <a:noFill/>
          <a:ln>
            <a:noFill/>
          </a:ln>
        </p:spPr>
        <p:txBody>
          <a:bodyPr spcFirstLastPara="1" wrap="square" lIns="91425" tIns="91425" rIns="91425" bIns="91425" anchor="ctr" anchorCtr="0">
            <a:spAutoFit/>
          </a:bodyPr>
          <a:lstStyle/>
          <a:p>
            <a:pPr marL="0" lvl="0" indent="0" algn="r" rtl="0">
              <a:spcBef>
                <a:spcPts val="0"/>
              </a:spcBef>
              <a:spcAft>
                <a:spcPts val="0"/>
              </a:spcAft>
              <a:buNone/>
            </a:pPr>
            <a:r>
              <a:rPr lang="de" sz="1000">
                <a:solidFill>
                  <a:schemeClr val="accent1"/>
                </a:solidFill>
                <a:latin typeface="JetBrains Mono Medium"/>
                <a:ea typeface="JetBrains Mono Medium"/>
                <a:cs typeface="JetBrains Mono Medium"/>
                <a:sym typeface="JetBrains Mono Medium"/>
              </a:rPr>
              <a:t>MONITORING</a:t>
            </a:r>
            <a:endParaRPr sz="1000">
              <a:solidFill>
                <a:schemeClr val="accent1"/>
              </a:solidFill>
              <a:latin typeface="JetBrains Mono Medium"/>
              <a:ea typeface="JetBrains Mono Medium"/>
              <a:cs typeface="JetBrains Mono Medium"/>
              <a:sym typeface="JetBrains Mono Medium"/>
            </a:endParaRPr>
          </a:p>
        </p:txBody>
      </p:sp>
      <p:sp>
        <p:nvSpPr>
          <p:cNvPr id="350" name="Google Shape;350;p29"/>
          <p:cNvSpPr txBox="1"/>
          <p:nvPr/>
        </p:nvSpPr>
        <p:spPr>
          <a:xfrm>
            <a:off x="375663" y="4217373"/>
            <a:ext cx="2124000" cy="548700"/>
          </a:xfrm>
          <a:prstGeom prst="rect">
            <a:avLst/>
          </a:prstGeom>
          <a:noFill/>
          <a:ln>
            <a:noFill/>
          </a:ln>
        </p:spPr>
        <p:txBody>
          <a:bodyPr spcFirstLastPara="1" wrap="square" lIns="91425" tIns="91425" rIns="91425" bIns="91425" anchor="ctr" anchorCtr="0">
            <a:spAutoFit/>
          </a:bodyPr>
          <a:lstStyle/>
          <a:p>
            <a:pPr marL="0" lvl="0" indent="0" algn="r" rtl="0">
              <a:lnSpc>
                <a:spcPct val="115000"/>
              </a:lnSpc>
              <a:spcBef>
                <a:spcPts val="0"/>
              </a:spcBef>
              <a:spcAft>
                <a:spcPts val="0"/>
              </a:spcAft>
              <a:buNone/>
            </a:pPr>
            <a:r>
              <a:rPr lang="de" sz="1100">
                <a:solidFill>
                  <a:schemeClr val="dk1"/>
                </a:solidFill>
                <a:latin typeface="Kalam"/>
                <a:ea typeface="Kalam"/>
                <a:cs typeface="Kalam"/>
                <a:sym typeface="Kalam"/>
              </a:rPr>
              <a:t>Erstellung und Veröffentlichung von Posts, Stories etc.</a:t>
            </a:r>
            <a:endParaRPr sz="1100">
              <a:solidFill>
                <a:schemeClr val="dk1"/>
              </a:solidFill>
              <a:latin typeface="Kalam"/>
              <a:ea typeface="Kalam"/>
              <a:cs typeface="Kalam"/>
              <a:sym typeface="Kalam"/>
            </a:endParaRPr>
          </a:p>
        </p:txBody>
      </p:sp>
      <p:cxnSp>
        <p:nvCxnSpPr>
          <p:cNvPr id="351" name="Google Shape;351;p29"/>
          <p:cNvCxnSpPr/>
          <p:nvPr/>
        </p:nvCxnSpPr>
        <p:spPr>
          <a:xfrm>
            <a:off x="5262113" y="1980851"/>
            <a:ext cx="1225200" cy="0"/>
          </a:xfrm>
          <a:prstGeom prst="straightConnector1">
            <a:avLst/>
          </a:prstGeom>
          <a:noFill/>
          <a:ln w="9525" cap="flat" cmpd="sng">
            <a:solidFill>
              <a:srgbClr val="249C91"/>
            </a:solidFill>
            <a:prstDash val="solid"/>
            <a:round/>
            <a:headEnd type="none" w="sm" len="sm"/>
            <a:tailEnd type="oval" w="med" len="med"/>
          </a:ln>
        </p:spPr>
      </p:cxnSp>
      <p:cxnSp>
        <p:nvCxnSpPr>
          <p:cNvPr id="352" name="Google Shape;352;p29"/>
          <p:cNvCxnSpPr/>
          <p:nvPr/>
        </p:nvCxnSpPr>
        <p:spPr>
          <a:xfrm>
            <a:off x="5557388" y="3435164"/>
            <a:ext cx="930000" cy="0"/>
          </a:xfrm>
          <a:prstGeom prst="straightConnector1">
            <a:avLst/>
          </a:prstGeom>
          <a:noFill/>
          <a:ln w="9525" cap="flat" cmpd="sng">
            <a:solidFill>
              <a:srgbClr val="1F887E"/>
            </a:solidFill>
            <a:prstDash val="solid"/>
            <a:round/>
            <a:headEnd type="none" w="sm" len="sm"/>
            <a:tailEnd type="oval" w="med" len="med"/>
          </a:ln>
        </p:spPr>
      </p:cxnSp>
      <p:cxnSp>
        <p:nvCxnSpPr>
          <p:cNvPr id="353" name="Google Shape;353;p29"/>
          <p:cNvCxnSpPr/>
          <p:nvPr/>
        </p:nvCxnSpPr>
        <p:spPr>
          <a:xfrm rot="10800000">
            <a:off x="2632888" y="4180739"/>
            <a:ext cx="1838700" cy="0"/>
          </a:xfrm>
          <a:prstGeom prst="straightConnector1">
            <a:avLst/>
          </a:prstGeom>
          <a:noFill/>
          <a:ln w="9525" cap="flat" cmpd="sng">
            <a:solidFill>
              <a:srgbClr val="1D7E75"/>
            </a:solidFill>
            <a:prstDash val="solid"/>
            <a:round/>
            <a:headEnd type="none" w="sm" len="sm"/>
            <a:tailEnd type="oval" w="med" len="med"/>
          </a:ln>
        </p:spPr>
      </p:cxnSp>
      <p:cxnSp>
        <p:nvCxnSpPr>
          <p:cNvPr id="354" name="Google Shape;354;p29"/>
          <p:cNvCxnSpPr/>
          <p:nvPr/>
        </p:nvCxnSpPr>
        <p:spPr>
          <a:xfrm rot="10800000">
            <a:off x="2632788" y="1980851"/>
            <a:ext cx="1286700" cy="0"/>
          </a:xfrm>
          <a:prstGeom prst="straightConnector1">
            <a:avLst/>
          </a:prstGeom>
          <a:noFill/>
          <a:ln w="9525" cap="flat" cmpd="sng">
            <a:solidFill>
              <a:srgbClr val="155B55"/>
            </a:solidFill>
            <a:prstDash val="solid"/>
            <a:round/>
            <a:headEnd type="none" w="sm" len="sm"/>
            <a:tailEnd type="oval" w="med" len="med"/>
          </a:ln>
        </p:spPr>
      </p:cxnSp>
      <p:cxnSp>
        <p:nvCxnSpPr>
          <p:cNvPr id="355" name="Google Shape;355;p29"/>
          <p:cNvCxnSpPr/>
          <p:nvPr/>
        </p:nvCxnSpPr>
        <p:spPr>
          <a:xfrm rot="10800000">
            <a:off x="2624463" y="3102389"/>
            <a:ext cx="886200" cy="0"/>
          </a:xfrm>
          <a:prstGeom prst="straightConnector1">
            <a:avLst/>
          </a:prstGeom>
          <a:noFill/>
          <a:ln w="9525" cap="flat" cmpd="sng">
            <a:solidFill>
              <a:srgbClr val="1B786F"/>
            </a:solidFill>
            <a:prstDash val="solid"/>
            <a:round/>
            <a:headEnd type="none" w="sm" len="sm"/>
            <a:tailEnd type="oval" w="med" len="med"/>
          </a:ln>
        </p:spPr>
      </p:cxnSp>
      <p:sp>
        <p:nvSpPr>
          <p:cNvPr id="356" name="Google Shape;356;p29"/>
          <p:cNvSpPr txBox="1"/>
          <p:nvPr/>
        </p:nvSpPr>
        <p:spPr>
          <a:xfrm>
            <a:off x="3849608" y="2716525"/>
            <a:ext cx="1368000" cy="477000"/>
          </a:xfrm>
          <a:prstGeom prst="rect">
            <a:avLst/>
          </a:prstGeom>
          <a:noFill/>
          <a:ln>
            <a:noFill/>
          </a:ln>
        </p:spPr>
        <p:txBody>
          <a:bodyPr spcFirstLastPara="1" wrap="square" lIns="91425" tIns="91425" rIns="91425" bIns="91425" anchor="ctr" anchorCtr="0">
            <a:spAutoFit/>
          </a:bodyPr>
          <a:lstStyle/>
          <a:p>
            <a:pPr marL="0" lvl="0" indent="0" algn="ctr" rtl="0">
              <a:lnSpc>
                <a:spcPct val="115000"/>
              </a:lnSpc>
              <a:spcBef>
                <a:spcPts val="0"/>
              </a:spcBef>
              <a:spcAft>
                <a:spcPts val="0"/>
              </a:spcAft>
              <a:buNone/>
            </a:pPr>
            <a:r>
              <a:rPr lang="de" sz="1900">
                <a:solidFill>
                  <a:srgbClr val="1D7E75"/>
                </a:solidFill>
                <a:latin typeface="Kalam"/>
                <a:ea typeface="Kalam"/>
                <a:cs typeface="Kalam"/>
                <a:sym typeface="Kalam"/>
              </a:rPr>
              <a:t>Runde 1</a:t>
            </a:r>
            <a:endParaRPr sz="1900">
              <a:solidFill>
                <a:srgbClr val="1D7E75"/>
              </a:solidFill>
              <a:latin typeface="Kalam"/>
              <a:ea typeface="Kalam"/>
              <a:cs typeface="Kalam"/>
              <a:sym typeface="Kalam"/>
            </a:endParaRPr>
          </a:p>
        </p:txBody>
      </p:sp>
      <p:grpSp>
        <p:nvGrpSpPr>
          <p:cNvPr id="357" name="Google Shape;357;p29"/>
          <p:cNvGrpSpPr/>
          <p:nvPr/>
        </p:nvGrpSpPr>
        <p:grpSpPr>
          <a:xfrm>
            <a:off x="2605889" y="1057916"/>
            <a:ext cx="3922200" cy="3915900"/>
            <a:chOff x="2605889" y="1057916"/>
            <a:chExt cx="3922200" cy="3915900"/>
          </a:xfrm>
        </p:grpSpPr>
        <p:sp>
          <p:nvSpPr>
            <p:cNvPr id="358" name="Google Shape;358;p29"/>
            <p:cNvSpPr/>
            <p:nvPr/>
          </p:nvSpPr>
          <p:spPr>
            <a:xfrm rot="4979340" flipH="1">
              <a:off x="3165144" y="1630626"/>
              <a:ext cx="2767493" cy="2771887"/>
            </a:xfrm>
            <a:prstGeom prst="blockArc">
              <a:avLst>
                <a:gd name="adj1" fmla="val 12602522"/>
                <a:gd name="adj2" fmla="val 16867657"/>
                <a:gd name="adj3" fmla="val 2084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rot="-7923045" flipH="1">
              <a:off x="3179611" y="1628266"/>
              <a:ext cx="2774756" cy="2775201"/>
            </a:xfrm>
            <a:prstGeom prst="blockArc">
              <a:avLst>
                <a:gd name="adj1" fmla="val 12602522"/>
                <a:gd name="adj2" fmla="val 16867657"/>
                <a:gd name="adj3" fmla="val 20844"/>
              </a:avLst>
            </a:prstGeom>
            <a:solidFill>
              <a:srgbClr val="1B7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rot="-3597646" flipH="1">
              <a:off x="3176860" y="1640320"/>
              <a:ext cx="2774111" cy="2776438"/>
            </a:xfrm>
            <a:prstGeom prst="blockArc">
              <a:avLst>
                <a:gd name="adj1" fmla="val 12602522"/>
                <a:gd name="adj2" fmla="val 16867657"/>
                <a:gd name="adj3" fmla="val 20844"/>
              </a:avLst>
            </a:prstGeom>
            <a:solidFill>
              <a:srgbClr val="155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rot="-4022619" flipH="1">
              <a:off x="3234251" y="2385609"/>
              <a:ext cx="577648" cy="579030"/>
            </a:xfrm>
            <a:prstGeom prst="pie">
              <a:avLst>
                <a:gd name="adj1" fmla="val 6190354"/>
                <a:gd name="adj2" fmla="val 14996165"/>
              </a:avLst>
            </a:prstGeom>
            <a:solidFill>
              <a:srgbClr val="1B786F"/>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9"/>
            <p:cNvSpPr/>
            <p:nvPr/>
          </p:nvSpPr>
          <p:spPr>
            <a:xfrm rot="6818172" flipH="1">
              <a:off x="3234193" y="2385614"/>
              <a:ext cx="577660" cy="578915"/>
            </a:xfrm>
            <a:prstGeom prst="pie">
              <a:avLst>
                <a:gd name="adj1" fmla="val 4028252"/>
                <a:gd name="adj2" fmla="val 17183677"/>
              </a:avLst>
            </a:prstGeom>
            <a:solidFill>
              <a:srgbClr val="1B7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9"/>
            <p:cNvSpPr/>
            <p:nvPr/>
          </p:nvSpPr>
          <p:spPr>
            <a:xfrm rot="9361798" flipH="1">
              <a:off x="3168132" y="1622300"/>
              <a:ext cx="2776555" cy="2773451"/>
            </a:xfrm>
            <a:prstGeom prst="blockArc">
              <a:avLst>
                <a:gd name="adj1" fmla="val 12602522"/>
                <a:gd name="adj2" fmla="val 16867657"/>
                <a:gd name="adj3" fmla="val 20844"/>
              </a:avLst>
            </a:prstGeom>
            <a:solidFill>
              <a:srgbClr val="249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9"/>
            <p:cNvSpPr/>
            <p:nvPr/>
          </p:nvSpPr>
          <p:spPr>
            <a:xfrm rot="8939422" flipH="1">
              <a:off x="4901471" y="3616678"/>
              <a:ext cx="578242" cy="578192"/>
            </a:xfrm>
            <a:prstGeom prst="pie">
              <a:avLst>
                <a:gd name="adj1" fmla="val 6190354"/>
                <a:gd name="adj2" fmla="val 14996165"/>
              </a:avLst>
            </a:prstGeom>
            <a:solidFill>
              <a:schemeClr val="accent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9"/>
            <p:cNvSpPr/>
            <p:nvPr/>
          </p:nvSpPr>
          <p:spPr>
            <a:xfrm rot="-1821421" flipH="1">
              <a:off x="4901297" y="3616442"/>
              <a:ext cx="578171" cy="578109"/>
            </a:xfrm>
            <a:prstGeom prst="pie">
              <a:avLst>
                <a:gd name="adj1" fmla="val 4028252"/>
                <a:gd name="adj2" fmla="val 1718367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9"/>
            <p:cNvSpPr/>
            <p:nvPr/>
          </p:nvSpPr>
          <p:spPr>
            <a:xfrm rot="598995" flipH="1">
              <a:off x="3162609" y="1641753"/>
              <a:ext cx="2777455" cy="2773180"/>
            </a:xfrm>
            <a:prstGeom prst="blockArc">
              <a:avLst>
                <a:gd name="adj1" fmla="val 12513247"/>
                <a:gd name="adj2" fmla="val 16867657"/>
                <a:gd name="adj3" fmla="val 2084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9"/>
            <p:cNvSpPr/>
            <p:nvPr/>
          </p:nvSpPr>
          <p:spPr>
            <a:xfrm rot="176551" flipH="1">
              <a:off x="4248327" y="1641718"/>
              <a:ext cx="578563" cy="578263"/>
            </a:xfrm>
            <a:prstGeom prst="pie">
              <a:avLst>
                <a:gd name="adj1" fmla="val 6190354"/>
                <a:gd name="adj2" fmla="val 14996165"/>
              </a:avLst>
            </a:prstGeom>
            <a:solidFill>
              <a:srgbClr val="155B55"/>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9"/>
            <p:cNvSpPr/>
            <p:nvPr/>
          </p:nvSpPr>
          <p:spPr>
            <a:xfrm rot="-10584085" flipH="1">
              <a:off x="4248566" y="1641926"/>
              <a:ext cx="578340" cy="578041"/>
            </a:xfrm>
            <a:prstGeom prst="pie">
              <a:avLst>
                <a:gd name="adj1" fmla="val 4028252"/>
                <a:gd name="adj2" fmla="val 17183677"/>
              </a:avLst>
            </a:prstGeom>
            <a:solidFill>
              <a:srgbClr val="155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9"/>
            <p:cNvSpPr/>
            <p:nvPr/>
          </p:nvSpPr>
          <p:spPr>
            <a:xfrm rot="-8347474" flipH="1">
              <a:off x="3619797" y="3605756"/>
              <a:ext cx="578072" cy="578435"/>
            </a:xfrm>
            <a:prstGeom prst="pie">
              <a:avLst>
                <a:gd name="adj1" fmla="val 6190354"/>
                <a:gd name="adj2" fmla="val 14996165"/>
              </a:avLst>
            </a:prstGeom>
            <a:solidFill>
              <a:srgbClr val="249C91"/>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9"/>
            <p:cNvSpPr/>
            <p:nvPr/>
          </p:nvSpPr>
          <p:spPr>
            <a:xfrm rot="2492975" flipH="1">
              <a:off x="3619748" y="3605682"/>
              <a:ext cx="578047" cy="578644"/>
            </a:xfrm>
            <a:prstGeom prst="pie">
              <a:avLst>
                <a:gd name="adj1" fmla="val 4028252"/>
                <a:gd name="adj2" fmla="val 17183677"/>
              </a:avLst>
            </a:prstGeom>
            <a:solidFill>
              <a:srgbClr val="249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9"/>
            <p:cNvSpPr/>
            <p:nvPr/>
          </p:nvSpPr>
          <p:spPr>
            <a:xfrm rot="4555659" flipH="1">
              <a:off x="5303794" y="2383707"/>
              <a:ext cx="577429" cy="578884"/>
            </a:xfrm>
            <a:prstGeom prst="pie">
              <a:avLst>
                <a:gd name="adj1" fmla="val 6190354"/>
                <a:gd name="adj2" fmla="val 14996165"/>
              </a:avLst>
            </a:prstGeom>
            <a:solidFill>
              <a:schemeClr val="accent3"/>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9"/>
            <p:cNvSpPr/>
            <p:nvPr/>
          </p:nvSpPr>
          <p:spPr>
            <a:xfrm rot="-6205784" flipH="1">
              <a:off x="5303700" y="2383702"/>
              <a:ext cx="577388" cy="578847"/>
            </a:xfrm>
            <a:prstGeom prst="pie">
              <a:avLst>
                <a:gd name="adj1" fmla="val 4028252"/>
                <a:gd name="adj2" fmla="val 1718367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9"/>
            <p:cNvSpPr/>
            <p:nvPr/>
          </p:nvSpPr>
          <p:spPr>
            <a:xfrm>
              <a:off x="3466911" y="1925450"/>
              <a:ext cx="2182200" cy="2182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4" name="Google Shape;374;p29"/>
            <p:cNvSpPr/>
            <p:nvPr/>
          </p:nvSpPr>
          <p:spPr>
            <a:xfrm rot="939939">
              <a:off x="3315923" y="1771697"/>
              <a:ext cx="2489786" cy="2489705"/>
            </a:xfrm>
            <a:prstGeom prst="blockArc">
              <a:avLst>
                <a:gd name="adj1" fmla="val 16182139"/>
                <a:gd name="adj2" fmla="val 16180335"/>
                <a:gd name="adj3" fmla="val 6002"/>
              </a:avLst>
            </a:prstGeom>
            <a:solidFill>
              <a:srgbClr val="000000">
                <a:alpha val="95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375" name="Google Shape;375;p29"/>
          <p:cNvSpPr txBox="1"/>
          <p:nvPr/>
        </p:nvSpPr>
        <p:spPr>
          <a:xfrm>
            <a:off x="3849608" y="2716525"/>
            <a:ext cx="1368000" cy="477000"/>
          </a:xfrm>
          <a:prstGeom prst="rect">
            <a:avLst/>
          </a:prstGeom>
          <a:noFill/>
          <a:ln>
            <a:noFill/>
          </a:ln>
        </p:spPr>
        <p:txBody>
          <a:bodyPr spcFirstLastPara="1" wrap="square" lIns="91425" tIns="91425" rIns="91425" bIns="91425" anchor="ctr" anchorCtr="0">
            <a:spAutoFit/>
          </a:bodyPr>
          <a:lstStyle/>
          <a:p>
            <a:pPr marL="0" lvl="0" indent="0" algn="ctr" rtl="0">
              <a:lnSpc>
                <a:spcPct val="115000"/>
              </a:lnSpc>
              <a:spcBef>
                <a:spcPts val="0"/>
              </a:spcBef>
              <a:spcAft>
                <a:spcPts val="0"/>
              </a:spcAft>
              <a:buNone/>
            </a:pPr>
            <a:r>
              <a:rPr lang="de" sz="1900">
                <a:solidFill>
                  <a:srgbClr val="1D7E75"/>
                </a:solidFill>
                <a:latin typeface="Kalam"/>
                <a:ea typeface="Kalam"/>
                <a:cs typeface="Kalam"/>
                <a:sym typeface="Kalam"/>
              </a:rPr>
              <a:t>Runde x</a:t>
            </a:r>
            <a:endParaRPr sz="1900">
              <a:solidFill>
                <a:srgbClr val="1D7E75"/>
              </a:solidFill>
              <a:latin typeface="Kalam"/>
              <a:ea typeface="Kalam"/>
              <a:cs typeface="Kalam"/>
              <a:sym typeface="Kala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0"/>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Klassisches vs. agiles Projektmanagement</a:t>
            </a:r>
            <a:endParaRPr/>
          </a:p>
        </p:txBody>
      </p:sp>
      <p:sp>
        <p:nvSpPr>
          <p:cNvPr id="381" name="Google Shape;381;p30"/>
          <p:cNvSpPr txBox="1">
            <a:spLocks noGrp="1"/>
          </p:cNvSpPr>
          <p:nvPr>
            <p:ph type="subTitle" idx="1"/>
          </p:nvPr>
        </p:nvSpPr>
        <p:spPr>
          <a:xfrm>
            <a:off x="252000" y="697459"/>
            <a:ext cx="7100400" cy="1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PROJEKTMANAGEMENT VERSTEHEN</a:t>
            </a:r>
            <a:endParaRPr/>
          </a:p>
        </p:txBody>
      </p:sp>
      <p:graphicFrame>
        <p:nvGraphicFramePr>
          <p:cNvPr id="382" name="Google Shape;382;p30"/>
          <p:cNvGraphicFramePr/>
          <p:nvPr/>
        </p:nvGraphicFramePr>
        <p:xfrm>
          <a:off x="251975" y="1565500"/>
          <a:ext cx="8640025" cy="3020900"/>
        </p:xfrm>
        <a:graphic>
          <a:graphicData uri="http://schemas.openxmlformats.org/drawingml/2006/table">
            <a:tbl>
              <a:tblPr>
                <a:noFill/>
                <a:tableStyleId>{1EF7AC02-A233-4E13-A3BA-6D0116CAADD2}</a:tableStyleId>
              </a:tblPr>
              <a:tblGrid>
                <a:gridCol w="1440025">
                  <a:extLst>
                    <a:ext uri="{9D8B030D-6E8A-4147-A177-3AD203B41FA5}">
                      <a16:colId xmlns:a16="http://schemas.microsoft.com/office/drawing/2014/main" val="20000"/>
                    </a:ext>
                  </a:extLst>
                </a:gridCol>
                <a:gridCol w="3512575">
                  <a:extLst>
                    <a:ext uri="{9D8B030D-6E8A-4147-A177-3AD203B41FA5}">
                      <a16:colId xmlns:a16="http://schemas.microsoft.com/office/drawing/2014/main" val="20001"/>
                    </a:ext>
                  </a:extLst>
                </a:gridCol>
                <a:gridCol w="3687425">
                  <a:extLst>
                    <a:ext uri="{9D8B030D-6E8A-4147-A177-3AD203B41FA5}">
                      <a16:colId xmlns:a16="http://schemas.microsoft.com/office/drawing/2014/main" val="20002"/>
                    </a:ext>
                  </a:extLst>
                </a:gridCol>
              </a:tblGrid>
              <a:tr h="515750">
                <a:tc>
                  <a:txBody>
                    <a:bodyPr/>
                    <a:lstStyle/>
                    <a:p>
                      <a:pPr marL="0" lvl="0" indent="0" algn="l" rtl="0">
                        <a:spcBef>
                          <a:spcPts val="0"/>
                        </a:spcBef>
                        <a:spcAft>
                          <a:spcPts val="0"/>
                        </a:spcAft>
                        <a:buNone/>
                      </a:pPr>
                      <a:endParaRPr sz="1200">
                        <a:solidFill>
                          <a:schemeClr val="accent2"/>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de" sz="1200">
                          <a:solidFill>
                            <a:schemeClr val="dk1"/>
                          </a:solidFill>
                          <a:latin typeface="JetBrains Mono Medium"/>
                          <a:ea typeface="JetBrains Mono Medium"/>
                          <a:cs typeface="JetBrains Mono Medium"/>
                          <a:sym typeface="JetBrains Mono Medium"/>
                        </a:rPr>
                        <a:t>KLASSISCHES PROJEKTMANAGEMENT</a:t>
                      </a:r>
                      <a:endParaRPr sz="1200">
                        <a:solidFill>
                          <a:schemeClr val="dk1"/>
                        </a:solidFill>
                        <a:latin typeface="JetBrains Mono Medium"/>
                        <a:ea typeface="JetBrains Mono Medium"/>
                        <a:cs typeface="JetBrains Mono Medium"/>
                        <a:sym typeface="JetBrains Mono Medium"/>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de" sz="1200">
                          <a:solidFill>
                            <a:schemeClr val="dk1"/>
                          </a:solidFill>
                          <a:latin typeface="JetBrains Mono Medium"/>
                          <a:ea typeface="JetBrains Mono Medium"/>
                          <a:cs typeface="JetBrains Mono Medium"/>
                          <a:sym typeface="JetBrains Mono Medium"/>
                        </a:rPr>
                        <a:t>AGILES PROJEKTMANAGEMENT</a:t>
                      </a:r>
                      <a:endParaRPr sz="1200">
                        <a:solidFill>
                          <a:schemeClr val="dk1"/>
                        </a:solidFill>
                        <a:latin typeface="JetBrains Mono Medium"/>
                        <a:ea typeface="JetBrains Mono Medium"/>
                        <a:cs typeface="JetBrains Mono Medium"/>
                        <a:sym typeface="JetBrains Mono Medium"/>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515750">
                <a:tc>
                  <a:txBody>
                    <a:bodyPr/>
                    <a:lstStyle/>
                    <a:p>
                      <a:pPr marL="0" lvl="0" indent="0" algn="l" rtl="0">
                        <a:spcBef>
                          <a:spcPts val="0"/>
                        </a:spcBef>
                        <a:spcAft>
                          <a:spcPts val="0"/>
                        </a:spcAft>
                        <a:buNone/>
                      </a:pPr>
                      <a:r>
                        <a:rPr lang="de" sz="1200" b="1">
                          <a:solidFill>
                            <a:schemeClr val="accent2"/>
                          </a:solidFill>
                          <a:latin typeface="JetBrains Mono"/>
                          <a:ea typeface="JetBrains Mono"/>
                          <a:cs typeface="JetBrains Mono"/>
                          <a:sym typeface="JetBrains Mono"/>
                        </a:rPr>
                        <a:t>PROZESSE</a:t>
                      </a:r>
                      <a:endParaRPr sz="1200" b="1">
                        <a:solidFill>
                          <a:schemeClr val="accent2"/>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de">
                          <a:latin typeface="Source Sans 3"/>
                          <a:ea typeface="Source Sans 3"/>
                          <a:cs typeface="Source Sans 3"/>
                          <a:sym typeface="Source Sans 3"/>
                        </a:rPr>
                        <a:t>im Voraus geplant und festgelegt</a:t>
                      </a:r>
                      <a:endParaRPr>
                        <a:latin typeface="Source Sans 3"/>
                        <a:ea typeface="Source Sans 3"/>
                        <a:cs typeface="Source Sans 3"/>
                        <a:sym typeface="Source Sans 3"/>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de">
                          <a:latin typeface="Source Sans 3"/>
                          <a:ea typeface="Source Sans 3"/>
                          <a:cs typeface="Source Sans 3"/>
                          <a:sym typeface="Source Sans 3"/>
                        </a:rPr>
                        <a:t>kontinuierlich und nach Bedarf angepasst</a:t>
                      </a:r>
                      <a:endParaRPr>
                        <a:latin typeface="Source Sans 3"/>
                        <a:ea typeface="Source Sans 3"/>
                        <a:cs typeface="Source Sans 3"/>
                        <a:sym typeface="Source Sans 3"/>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515750">
                <a:tc>
                  <a:txBody>
                    <a:bodyPr/>
                    <a:lstStyle/>
                    <a:p>
                      <a:pPr marL="0" lvl="0" indent="0" algn="l" rtl="0">
                        <a:spcBef>
                          <a:spcPts val="0"/>
                        </a:spcBef>
                        <a:spcAft>
                          <a:spcPts val="0"/>
                        </a:spcAft>
                        <a:buNone/>
                      </a:pPr>
                      <a:r>
                        <a:rPr lang="de" sz="1200" b="1">
                          <a:solidFill>
                            <a:schemeClr val="accent2"/>
                          </a:solidFill>
                          <a:latin typeface="JetBrains Mono"/>
                          <a:ea typeface="JetBrains Mono"/>
                          <a:cs typeface="JetBrains Mono"/>
                          <a:sym typeface="JetBrains Mono"/>
                        </a:rPr>
                        <a:t>AUFGABEN</a:t>
                      </a:r>
                      <a:endParaRPr sz="1200" b="1">
                        <a:solidFill>
                          <a:schemeClr val="accent2"/>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de">
                          <a:latin typeface="Source Sans 3"/>
                          <a:ea typeface="Source Sans 3"/>
                          <a:cs typeface="Source Sans 3"/>
                          <a:sym typeface="Source Sans 3"/>
                        </a:rPr>
                        <a:t>zu Beginn erfasst</a:t>
                      </a:r>
                      <a:endParaRPr>
                        <a:latin typeface="Source Sans 3"/>
                        <a:ea typeface="Source Sans 3"/>
                        <a:cs typeface="Source Sans 3"/>
                        <a:sym typeface="Source Sans 3"/>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de">
                          <a:latin typeface="Source Sans 3"/>
                          <a:ea typeface="Source Sans 3"/>
                          <a:cs typeface="Source Sans 3"/>
                          <a:sym typeface="Source Sans 3"/>
                        </a:rPr>
                        <a:t>kontinuierlich vergeben und anpassen</a:t>
                      </a:r>
                      <a:endParaRPr>
                        <a:latin typeface="Source Sans 3"/>
                        <a:ea typeface="Source Sans 3"/>
                        <a:cs typeface="Source Sans 3"/>
                        <a:sym typeface="Source Sans 3"/>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663150">
                <a:tc>
                  <a:txBody>
                    <a:bodyPr/>
                    <a:lstStyle/>
                    <a:p>
                      <a:pPr marL="0" lvl="0" indent="0" algn="l" rtl="0">
                        <a:spcBef>
                          <a:spcPts val="0"/>
                        </a:spcBef>
                        <a:spcAft>
                          <a:spcPts val="0"/>
                        </a:spcAft>
                        <a:buNone/>
                      </a:pPr>
                      <a:r>
                        <a:rPr lang="de" sz="1200" b="1">
                          <a:solidFill>
                            <a:schemeClr val="accent2"/>
                          </a:solidFill>
                          <a:latin typeface="JetBrains Mono"/>
                          <a:ea typeface="JetBrains Mono"/>
                          <a:cs typeface="JetBrains Mono"/>
                          <a:sym typeface="JetBrains Mono"/>
                        </a:rPr>
                        <a:t>EINFLUSS VON</a:t>
                      </a:r>
                      <a:endParaRPr sz="1200" b="1">
                        <a:solidFill>
                          <a:schemeClr val="accent2"/>
                        </a:solidFill>
                        <a:latin typeface="JetBrains Mono"/>
                        <a:ea typeface="JetBrains Mono"/>
                        <a:cs typeface="JetBrains Mono"/>
                        <a:sym typeface="JetBrains Mono"/>
                      </a:endParaRPr>
                    </a:p>
                    <a:p>
                      <a:pPr marL="0" lvl="0" indent="0" algn="l" rtl="0">
                        <a:spcBef>
                          <a:spcPts val="0"/>
                        </a:spcBef>
                        <a:spcAft>
                          <a:spcPts val="0"/>
                        </a:spcAft>
                        <a:buNone/>
                      </a:pPr>
                      <a:r>
                        <a:rPr lang="de" sz="1200" b="1">
                          <a:solidFill>
                            <a:schemeClr val="accent2"/>
                          </a:solidFill>
                          <a:latin typeface="JetBrains Mono"/>
                          <a:ea typeface="JetBrains Mono"/>
                          <a:cs typeface="JetBrains Mono"/>
                          <a:sym typeface="JetBrains Mono"/>
                        </a:rPr>
                        <a:t>STAKEHOLDERN</a:t>
                      </a:r>
                      <a:endParaRPr sz="1200" b="1">
                        <a:solidFill>
                          <a:schemeClr val="accent2"/>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de">
                          <a:solidFill>
                            <a:schemeClr val="dk1"/>
                          </a:solidFill>
                          <a:latin typeface="Source Sans 3"/>
                          <a:ea typeface="Source Sans 3"/>
                          <a:cs typeface="Source Sans 3"/>
                          <a:sym typeface="Source Sans 3"/>
                        </a:rPr>
                        <a:t>sinkt im Verlauf des Projekts</a:t>
                      </a:r>
                      <a:endParaRPr>
                        <a:latin typeface="Source Sans 3"/>
                        <a:ea typeface="Source Sans 3"/>
                        <a:cs typeface="Source Sans 3"/>
                        <a:sym typeface="Source Sans 3"/>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de">
                          <a:latin typeface="Source Sans 3"/>
                          <a:ea typeface="Source Sans 3"/>
                          <a:cs typeface="Source Sans 3"/>
                          <a:sym typeface="Source Sans 3"/>
                        </a:rPr>
                        <a:t>konstant</a:t>
                      </a:r>
                      <a:endParaRPr>
                        <a:latin typeface="Source Sans 3"/>
                        <a:ea typeface="Source Sans 3"/>
                        <a:cs typeface="Source Sans 3"/>
                        <a:sym typeface="Source Sans 3"/>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810500">
                <a:tc>
                  <a:txBody>
                    <a:bodyPr/>
                    <a:lstStyle/>
                    <a:p>
                      <a:pPr marL="0" lvl="0" indent="0" algn="l" rtl="0">
                        <a:spcBef>
                          <a:spcPts val="0"/>
                        </a:spcBef>
                        <a:spcAft>
                          <a:spcPts val="0"/>
                        </a:spcAft>
                        <a:buNone/>
                      </a:pPr>
                      <a:r>
                        <a:rPr lang="de" sz="1200" b="1">
                          <a:solidFill>
                            <a:schemeClr val="accent2"/>
                          </a:solidFill>
                          <a:latin typeface="JetBrains Mono"/>
                          <a:ea typeface="JetBrains Mono"/>
                          <a:cs typeface="JetBrains Mono"/>
                          <a:sym typeface="JetBrains Mono"/>
                        </a:rPr>
                        <a:t>ERGEBNISSE</a:t>
                      </a:r>
                      <a:endParaRPr sz="1200" b="1">
                        <a:solidFill>
                          <a:schemeClr val="accent2"/>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de">
                          <a:solidFill>
                            <a:schemeClr val="dk1"/>
                          </a:solidFill>
                          <a:latin typeface="Source Sans 3"/>
                          <a:ea typeface="Source Sans 3"/>
                          <a:cs typeface="Source Sans 3"/>
                          <a:sym typeface="Source Sans 3"/>
                        </a:rPr>
                        <a:t>am Ende des Projekts ausgewertet</a:t>
                      </a:r>
                      <a:endParaRPr>
                        <a:solidFill>
                          <a:schemeClr val="dk1"/>
                        </a:solidFill>
                        <a:latin typeface="Source Sans 3"/>
                        <a:ea typeface="Source Sans 3"/>
                        <a:cs typeface="Source Sans 3"/>
                        <a:sym typeface="Source Sans 3"/>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de">
                          <a:latin typeface="Source Sans 3"/>
                          <a:ea typeface="Source Sans 3"/>
                          <a:cs typeface="Source Sans 3"/>
                          <a:sym typeface="Source Sans 3"/>
                        </a:rPr>
                        <a:t>im Projektverlauf transparent dargestellt und bewertet</a:t>
                      </a:r>
                      <a:endParaRPr>
                        <a:latin typeface="Source Sans 3"/>
                        <a:ea typeface="Source Sans 3"/>
                        <a:cs typeface="Source Sans 3"/>
                        <a:sym typeface="Source Sans 3"/>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1"/>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a:solidFill>
                  <a:schemeClr val="dk1"/>
                </a:solidFill>
              </a:rPr>
              <a:t>Beispiel: </a:t>
            </a:r>
            <a:r>
              <a:rPr lang="de" b="0">
                <a:solidFill>
                  <a:schemeClr val="dk1"/>
                </a:solidFill>
                <a:latin typeface="Kalam"/>
                <a:ea typeface="Kalam"/>
                <a:cs typeface="Kalam"/>
                <a:sym typeface="Kalam"/>
              </a:rPr>
              <a:t>Hybride Konzeption der Impact School</a:t>
            </a:r>
            <a:endParaRPr b="0">
              <a:solidFill>
                <a:schemeClr val="dk1"/>
              </a:solidFill>
              <a:latin typeface="Kalam"/>
              <a:ea typeface="Kalam"/>
              <a:cs typeface="Kalam"/>
              <a:sym typeface="Kalam"/>
            </a:endParaRPr>
          </a:p>
          <a:p>
            <a:pPr marL="0" lvl="0" indent="0" algn="l" rtl="0">
              <a:spcBef>
                <a:spcPts val="0"/>
              </a:spcBef>
              <a:spcAft>
                <a:spcPts val="0"/>
              </a:spcAft>
              <a:buSzPts val="990"/>
              <a:buNone/>
            </a:pPr>
            <a:endParaRPr>
              <a:solidFill>
                <a:schemeClr val="dk1"/>
              </a:solidFill>
            </a:endParaRPr>
          </a:p>
        </p:txBody>
      </p:sp>
      <p:sp>
        <p:nvSpPr>
          <p:cNvPr id="388" name="Google Shape;388;p31"/>
          <p:cNvSpPr txBox="1">
            <a:spLocks noGrp="1"/>
          </p:cNvSpPr>
          <p:nvPr>
            <p:ph type="subTitle" idx="1"/>
          </p:nvPr>
        </p:nvSpPr>
        <p:spPr>
          <a:xfrm>
            <a:off x="252000" y="697459"/>
            <a:ext cx="7100400" cy="1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solidFill>
                  <a:schemeClr val="dk1"/>
                </a:solidFill>
              </a:rPr>
              <a:t>PROJEKTMANAGEMENT VERSTEHEN</a:t>
            </a:r>
            <a:endParaRPr/>
          </a:p>
        </p:txBody>
      </p:sp>
      <p:sp>
        <p:nvSpPr>
          <p:cNvPr id="389" name="Google Shape;389;p31"/>
          <p:cNvSpPr txBox="1"/>
          <p:nvPr/>
        </p:nvSpPr>
        <p:spPr>
          <a:xfrm>
            <a:off x="4262675" y="28300"/>
            <a:ext cx="490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90" name="Google Shape;390;p31"/>
          <p:cNvSpPr txBox="1"/>
          <p:nvPr/>
        </p:nvSpPr>
        <p:spPr>
          <a:xfrm>
            <a:off x="2274629" y="4347547"/>
            <a:ext cx="9909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de" sz="1000">
                <a:solidFill>
                  <a:schemeClr val="accent1"/>
                </a:solidFill>
                <a:latin typeface="JetBrains Mono Medium"/>
                <a:ea typeface="JetBrains Mono Medium"/>
                <a:cs typeface="JetBrains Mono Medium"/>
                <a:sym typeface="JetBrains Mono Medium"/>
              </a:rPr>
              <a:t>KONZEPTION</a:t>
            </a:r>
            <a:endParaRPr sz="1000">
              <a:solidFill>
                <a:schemeClr val="accent1"/>
              </a:solidFill>
              <a:latin typeface="JetBrains Mono"/>
              <a:ea typeface="JetBrains Mono"/>
              <a:cs typeface="JetBrains Mono"/>
              <a:sym typeface="JetBrains Mono"/>
            </a:endParaRPr>
          </a:p>
        </p:txBody>
      </p:sp>
      <p:sp>
        <p:nvSpPr>
          <p:cNvPr id="391" name="Google Shape;391;p31"/>
          <p:cNvSpPr txBox="1"/>
          <p:nvPr/>
        </p:nvSpPr>
        <p:spPr>
          <a:xfrm>
            <a:off x="3848170" y="4347547"/>
            <a:ext cx="12333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de" sz="1000">
                <a:solidFill>
                  <a:schemeClr val="accent1"/>
                </a:solidFill>
                <a:latin typeface="JetBrains Mono Medium"/>
                <a:ea typeface="JetBrains Mono Medium"/>
                <a:cs typeface="JetBrains Mono Medium"/>
                <a:sym typeface="JetBrains Mono Medium"/>
              </a:rPr>
              <a:t>DURCHFÜHRUNG</a:t>
            </a:r>
            <a:endParaRPr sz="1000">
              <a:solidFill>
                <a:schemeClr val="accent1"/>
              </a:solidFill>
              <a:latin typeface="JetBrains Mono"/>
              <a:ea typeface="JetBrains Mono"/>
              <a:cs typeface="JetBrains Mono"/>
              <a:sym typeface="JetBrains Mono"/>
            </a:endParaRPr>
          </a:p>
        </p:txBody>
      </p:sp>
      <p:sp>
        <p:nvSpPr>
          <p:cNvPr id="392" name="Google Shape;392;p31"/>
          <p:cNvSpPr txBox="1"/>
          <p:nvPr/>
        </p:nvSpPr>
        <p:spPr>
          <a:xfrm>
            <a:off x="5664112" y="4347547"/>
            <a:ext cx="12333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de" sz="1000">
                <a:solidFill>
                  <a:schemeClr val="accent1"/>
                </a:solidFill>
                <a:latin typeface="JetBrains Mono Medium"/>
                <a:ea typeface="JetBrains Mono Medium"/>
                <a:cs typeface="JetBrains Mono Medium"/>
                <a:sym typeface="JetBrains Mono Medium"/>
              </a:rPr>
              <a:t>MONITORING</a:t>
            </a:r>
            <a:endParaRPr sz="1000">
              <a:solidFill>
                <a:schemeClr val="accent1"/>
              </a:solidFill>
              <a:latin typeface="JetBrains Mono Medium"/>
              <a:ea typeface="JetBrains Mono Medium"/>
              <a:cs typeface="JetBrains Mono Medium"/>
              <a:sym typeface="JetBrains Mono Medium"/>
            </a:endParaRPr>
          </a:p>
        </p:txBody>
      </p:sp>
      <p:sp>
        <p:nvSpPr>
          <p:cNvPr id="393" name="Google Shape;393;p31"/>
          <p:cNvSpPr txBox="1"/>
          <p:nvPr/>
        </p:nvSpPr>
        <p:spPr>
          <a:xfrm>
            <a:off x="7480053" y="4347547"/>
            <a:ext cx="12333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de" sz="1000">
                <a:solidFill>
                  <a:schemeClr val="accent1"/>
                </a:solidFill>
                <a:latin typeface="JetBrains Mono Medium"/>
                <a:ea typeface="JetBrains Mono Medium"/>
                <a:cs typeface="JetBrains Mono Medium"/>
                <a:sym typeface="JetBrains Mono Medium"/>
              </a:rPr>
              <a:t>ABSCHLUSS</a:t>
            </a:r>
            <a:endParaRPr sz="1000">
              <a:solidFill>
                <a:schemeClr val="accent1"/>
              </a:solidFill>
              <a:latin typeface="JetBrains Mono Medium"/>
              <a:ea typeface="JetBrains Mono Medium"/>
              <a:cs typeface="JetBrains Mono Medium"/>
              <a:sym typeface="JetBrains Mono Medium"/>
            </a:endParaRPr>
          </a:p>
        </p:txBody>
      </p:sp>
      <p:sp>
        <p:nvSpPr>
          <p:cNvPr id="394" name="Google Shape;394;p31"/>
          <p:cNvSpPr txBox="1"/>
          <p:nvPr/>
        </p:nvSpPr>
        <p:spPr>
          <a:xfrm>
            <a:off x="458688" y="4347547"/>
            <a:ext cx="1233300" cy="338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de" sz="1000" b="1">
                <a:solidFill>
                  <a:schemeClr val="accent1"/>
                </a:solidFill>
                <a:latin typeface="JetBrains Mono"/>
                <a:ea typeface="JetBrains Mono"/>
                <a:cs typeface="JetBrains Mono"/>
                <a:sym typeface="JetBrains Mono"/>
              </a:rPr>
              <a:t>INIT</a:t>
            </a:r>
            <a:r>
              <a:rPr lang="de" sz="1000">
                <a:solidFill>
                  <a:schemeClr val="accent1"/>
                </a:solidFill>
                <a:latin typeface="JetBrains Mono Medium"/>
                <a:ea typeface="JetBrains Mono Medium"/>
                <a:cs typeface="JetBrains Mono Medium"/>
                <a:sym typeface="JetBrains Mono Medium"/>
              </a:rPr>
              <a:t>IIERUNG</a:t>
            </a:r>
            <a:endParaRPr sz="1000" b="1">
              <a:solidFill>
                <a:schemeClr val="accent1"/>
              </a:solidFill>
              <a:latin typeface="JetBrains Mono"/>
              <a:ea typeface="JetBrains Mono"/>
              <a:cs typeface="JetBrains Mono"/>
              <a:sym typeface="JetBrains Mono"/>
            </a:endParaRPr>
          </a:p>
        </p:txBody>
      </p:sp>
      <p:sp>
        <p:nvSpPr>
          <p:cNvPr id="395" name="Google Shape;395;p31"/>
          <p:cNvSpPr txBox="1"/>
          <p:nvPr/>
        </p:nvSpPr>
        <p:spPr>
          <a:xfrm>
            <a:off x="1502348" y="2730254"/>
            <a:ext cx="9909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de" sz="1000">
                <a:solidFill>
                  <a:schemeClr val="accent1"/>
                </a:solidFill>
                <a:latin typeface="JetBrains Mono Medium"/>
                <a:ea typeface="JetBrains Mono Medium"/>
                <a:cs typeface="JetBrains Mono Medium"/>
                <a:sym typeface="JetBrains Mono Medium"/>
              </a:rPr>
              <a:t>MONITORING</a:t>
            </a:r>
            <a:endParaRPr sz="1000">
              <a:solidFill>
                <a:schemeClr val="accent1"/>
              </a:solidFill>
              <a:latin typeface="JetBrains Mono"/>
              <a:ea typeface="JetBrains Mono"/>
              <a:cs typeface="JetBrains Mono"/>
              <a:sym typeface="JetBrains Mono"/>
            </a:endParaRPr>
          </a:p>
        </p:txBody>
      </p:sp>
      <p:sp>
        <p:nvSpPr>
          <p:cNvPr id="396" name="Google Shape;396;p31"/>
          <p:cNvSpPr txBox="1"/>
          <p:nvPr/>
        </p:nvSpPr>
        <p:spPr>
          <a:xfrm>
            <a:off x="6601150" y="2730250"/>
            <a:ext cx="14517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de" sz="1000">
                <a:solidFill>
                  <a:schemeClr val="accent1"/>
                </a:solidFill>
                <a:latin typeface="JetBrains Mono Medium"/>
                <a:ea typeface="JetBrains Mono Medium"/>
                <a:cs typeface="JetBrains Mono Medium"/>
                <a:sym typeface="JetBrains Mono Medium"/>
              </a:rPr>
              <a:t>(RE-)KONZEPTION</a:t>
            </a:r>
            <a:endParaRPr sz="1000">
              <a:solidFill>
                <a:schemeClr val="accent1"/>
              </a:solidFill>
              <a:latin typeface="JetBrains Mono"/>
              <a:ea typeface="JetBrains Mono"/>
              <a:cs typeface="JetBrains Mono"/>
              <a:sym typeface="JetBrains Mono"/>
            </a:endParaRPr>
          </a:p>
        </p:txBody>
      </p:sp>
      <p:grpSp>
        <p:nvGrpSpPr>
          <p:cNvPr id="397" name="Google Shape;397;p31"/>
          <p:cNvGrpSpPr/>
          <p:nvPr/>
        </p:nvGrpSpPr>
        <p:grpSpPr>
          <a:xfrm>
            <a:off x="302000" y="275731"/>
            <a:ext cx="8537675" cy="5264663"/>
            <a:chOff x="302000" y="311902"/>
            <a:chExt cx="8537675" cy="5264663"/>
          </a:xfrm>
        </p:grpSpPr>
        <p:grpSp>
          <p:nvGrpSpPr>
            <p:cNvPr id="398" name="Google Shape;398;p31"/>
            <p:cNvGrpSpPr/>
            <p:nvPr/>
          </p:nvGrpSpPr>
          <p:grpSpPr>
            <a:xfrm rot="-9201485" flipH="1">
              <a:off x="2597079" y="983988"/>
              <a:ext cx="3925898" cy="3920491"/>
              <a:chOff x="2597207" y="1100800"/>
              <a:chExt cx="3926014" cy="3920607"/>
            </a:xfrm>
          </p:grpSpPr>
          <p:sp>
            <p:nvSpPr>
              <p:cNvPr id="399" name="Google Shape;399;p31"/>
              <p:cNvSpPr/>
              <p:nvPr/>
            </p:nvSpPr>
            <p:spPr>
              <a:xfrm rot="5796332" flipH="1">
                <a:off x="3164817" y="1660124"/>
                <a:ext cx="2767228" cy="2771621"/>
              </a:xfrm>
              <a:prstGeom prst="blockArc">
                <a:avLst>
                  <a:gd name="adj1" fmla="val 12602522"/>
                  <a:gd name="adj2" fmla="val 16867657"/>
                  <a:gd name="adj3" fmla="val 2084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1"/>
              <p:cNvSpPr/>
              <p:nvPr/>
            </p:nvSpPr>
            <p:spPr>
              <a:xfrm rot="-7106053" flipH="1">
                <a:off x="3178939" y="1662044"/>
                <a:ext cx="2774490" cy="2774935"/>
              </a:xfrm>
              <a:prstGeom prst="blockArc">
                <a:avLst>
                  <a:gd name="adj1" fmla="val 12602522"/>
                  <a:gd name="adj2" fmla="val 16867657"/>
                  <a:gd name="adj3" fmla="val 20844"/>
                </a:avLst>
              </a:prstGeom>
              <a:solidFill>
                <a:srgbClr val="1B7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1"/>
              <p:cNvSpPr/>
              <p:nvPr/>
            </p:nvSpPr>
            <p:spPr>
              <a:xfrm rot="-2780654" flipH="1">
                <a:off x="3173291" y="1673017"/>
                <a:ext cx="2773845" cy="2776172"/>
              </a:xfrm>
              <a:prstGeom prst="blockArc">
                <a:avLst>
                  <a:gd name="adj1" fmla="val 12602522"/>
                  <a:gd name="adj2" fmla="val 16867657"/>
                  <a:gd name="adj3" fmla="val 20844"/>
                </a:avLst>
              </a:prstGeom>
              <a:solidFill>
                <a:srgbClr val="155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1"/>
              <p:cNvSpPr/>
              <p:nvPr/>
            </p:nvSpPr>
            <p:spPr>
              <a:xfrm rot="-3205627" flipH="1">
                <a:off x="3343123" y="2183153"/>
                <a:ext cx="577593" cy="578974"/>
              </a:xfrm>
              <a:prstGeom prst="pie">
                <a:avLst>
                  <a:gd name="adj1" fmla="val 6190354"/>
                  <a:gd name="adj2" fmla="val 14996165"/>
                </a:avLst>
              </a:prstGeom>
              <a:solidFill>
                <a:srgbClr val="1B786F"/>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1"/>
              <p:cNvSpPr/>
              <p:nvPr/>
            </p:nvSpPr>
            <p:spPr>
              <a:xfrm rot="7635164" flipH="1">
                <a:off x="3343079" y="2183148"/>
                <a:ext cx="577605" cy="578859"/>
              </a:xfrm>
              <a:prstGeom prst="pie">
                <a:avLst>
                  <a:gd name="adj1" fmla="val 4028252"/>
                  <a:gd name="adj2" fmla="val 17183677"/>
                </a:avLst>
              </a:prstGeom>
              <a:solidFill>
                <a:srgbClr val="1B7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1"/>
              <p:cNvSpPr/>
              <p:nvPr/>
            </p:nvSpPr>
            <p:spPr>
              <a:xfrm rot="10178790" flipH="1">
                <a:off x="3169368" y="1653781"/>
                <a:ext cx="2776289" cy="2773185"/>
              </a:xfrm>
              <a:prstGeom prst="blockArc">
                <a:avLst>
                  <a:gd name="adj1" fmla="val 12602522"/>
                  <a:gd name="adj2" fmla="val 16867657"/>
                  <a:gd name="adj3" fmla="val 20844"/>
                </a:avLst>
              </a:prstGeom>
              <a:solidFill>
                <a:srgbClr val="249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1"/>
              <p:cNvSpPr/>
              <p:nvPr/>
            </p:nvSpPr>
            <p:spPr>
              <a:xfrm rot="9756414" flipH="1">
                <a:off x="4673625" y="3772052"/>
                <a:ext cx="578187" cy="578137"/>
              </a:xfrm>
              <a:prstGeom prst="pie">
                <a:avLst>
                  <a:gd name="adj1" fmla="val 6190354"/>
                  <a:gd name="adj2" fmla="val 14996165"/>
                </a:avLst>
              </a:prstGeom>
              <a:solidFill>
                <a:schemeClr val="accent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1"/>
              <p:cNvSpPr/>
              <p:nvPr/>
            </p:nvSpPr>
            <p:spPr>
              <a:xfrm rot="-1004429" flipH="1">
                <a:off x="4673521" y="3771774"/>
                <a:ext cx="578116" cy="578054"/>
              </a:xfrm>
              <a:prstGeom prst="pie">
                <a:avLst>
                  <a:gd name="adj1" fmla="val 4028252"/>
                  <a:gd name="adj2" fmla="val 1718367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1"/>
              <p:cNvSpPr/>
              <p:nvPr/>
            </p:nvSpPr>
            <p:spPr>
              <a:xfrm rot="1415987" flipH="1">
                <a:off x="3159442" y="1671495"/>
                <a:ext cx="2777189" cy="2772914"/>
              </a:xfrm>
              <a:prstGeom prst="blockArc">
                <a:avLst>
                  <a:gd name="adj1" fmla="val 12513247"/>
                  <a:gd name="adj2" fmla="val 16867657"/>
                  <a:gd name="adj3" fmla="val 2084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1"/>
              <p:cNvSpPr/>
              <p:nvPr/>
            </p:nvSpPr>
            <p:spPr>
              <a:xfrm rot="993543" flipH="1">
                <a:off x="4503791" y="1699072"/>
                <a:ext cx="578507" cy="578208"/>
              </a:xfrm>
              <a:prstGeom prst="pie">
                <a:avLst>
                  <a:gd name="adj1" fmla="val 6190354"/>
                  <a:gd name="adj2" fmla="val 14996165"/>
                </a:avLst>
              </a:prstGeom>
              <a:solidFill>
                <a:srgbClr val="155B55"/>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1"/>
              <p:cNvSpPr/>
              <p:nvPr/>
            </p:nvSpPr>
            <p:spPr>
              <a:xfrm rot="-9767093" flipH="1">
                <a:off x="4504004" y="1699307"/>
                <a:ext cx="578285" cy="577986"/>
              </a:xfrm>
              <a:prstGeom prst="pie">
                <a:avLst>
                  <a:gd name="adj1" fmla="val 4028252"/>
                  <a:gd name="adj2" fmla="val 17183677"/>
                </a:avLst>
              </a:prstGeom>
              <a:solidFill>
                <a:srgbClr val="155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1"/>
              <p:cNvSpPr/>
              <p:nvPr/>
            </p:nvSpPr>
            <p:spPr>
              <a:xfrm rot="-7530482" flipH="1">
                <a:off x="3430638" y="3459708"/>
                <a:ext cx="578017" cy="578379"/>
              </a:xfrm>
              <a:prstGeom prst="pie">
                <a:avLst>
                  <a:gd name="adj1" fmla="val 6190354"/>
                  <a:gd name="adj2" fmla="val 14996165"/>
                </a:avLst>
              </a:prstGeom>
              <a:solidFill>
                <a:srgbClr val="249C91"/>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1"/>
              <p:cNvSpPr/>
              <p:nvPr/>
            </p:nvSpPr>
            <p:spPr>
              <a:xfrm rot="3309967" flipH="1">
                <a:off x="3430584" y="3459619"/>
                <a:ext cx="577992" cy="578589"/>
              </a:xfrm>
              <a:prstGeom prst="pie">
                <a:avLst>
                  <a:gd name="adj1" fmla="val 4028252"/>
                  <a:gd name="adj2" fmla="val 17183677"/>
                </a:avLst>
              </a:prstGeom>
              <a:solidFill>
                <a:srgbClr val="249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1"/>
              <p:cNvSpPr/>
              <p:nvPr/>
            </p:nvSpPr>
            <p:spPr>
              <a:xfrm rot="5372651" flipH="1">
                <a:off x="5354773" y="2668452"/>
                <a:ext cx="577374" cy="578829"/>
              </a:xfrm>
              <a:prstGeom prst="pie">
                <a:avLst>
                  <a:gd name="adj1" fmla="val 6190354"/>
                  <a:gd name="adj2" fmla="val 14996165"/>
                </a:avLst>
              </a:prstGeom>
              <a:solidFill>
                <a:schemeClr val="accent3"/>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1"/>
              <p:cNvSpPr/>
              <p:nvPr/>
            </p:nvSpPr>
            <p:spPr>
              <a:xfrm rot="-5388792" flipH="1">
                <a:off x="5354688" y="2668421"/>
                <a:ext cx="577333" cy="578792"/>
              </a:xfrm>
              <a:prstGeom prst="pie">
                <a:avLst>
                  <a:gd name="adj1" fmla="val 4028252"/>
                  <a:gd name="adj2" fmla="val 1718367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1"/>
              <p:cNvSpPr/>
              <p:nvPr/>
            </p:nvSpPr>
            <p:spPr>
              <a:xfrm rot="816840">
                <a:off x="3466359" y="1957033"/>
                <a:ext cx="2182007" cy="2182007"/>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5" name="Google Shape;415;p31"/>
              <p:cNvSpPr/>
              <p:nvPr/>
            </p:nvSpPr>
            <p:spPr>
              <a:xfrm rot="1756997">
                <a:off x="3314398" y="1806695"/>
                <a:ext cx="2489532" cy="2489386"/>
              </a:xfrm>
              <a:prstGeom prst="blockArc">
                <a:avLst>
                  <a:gd name="adj1" fmla="val 16182139"/>
                  <a:gd name="adj2" fmla="val 16180335"/>
                  <a:gd name="adj3" fmla="val 6002"/>
                </a:avLst>
              </a:prstGeom>
              <a:solidFill>
                <a:srgbClr val="000000">
                  <a:alpha val="95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16" name="Google Shape;416;p31"/>
            <p:cNvSpPr/>
            <p:nvPr/>
          </p:nvSpPr>
          <p:spPr>
            <a:xfrm flipH="1">
              <a:off x="1983721" y="4045418"/>
              <a:ext cx="1815600" cy="137400"/>
            </a:xfrm>
            <a:prstGeom prst="parallelogram">
              <a:avLst>
                <a:gd name="adj" fmla="val 96952"/>
              </a:avLst>
            </a:prstGeom>
            <a:solidFill>
              <a:schemeClr val="accent3"/>
            </a:solidFill>
            <a:ln>
              <a:noFill/>
            </a:ln>
          </p:spPr>
          <p:txBody>
            <a:bodyPr spcFirstLastPara="1" wrap="square" lIns="91425" tIns="91425" rIns="91425" bIns="91425" anchor="ctr" anchorCtr="0">
              <a:noAutofit/>
            </a:bodyPr>
            <a:lstStyle/>
            <a:p>
              <a:pPr marL="111599" lvl="0" indent="-75600" algn="l" rtl="0">
                <a:spcBef>
                  <a:spcPts val="0"/>
                </a:spcBef>
                <a:spcAft>
                  <a:spcPts val="0"/>
                </a:spcAft>
                <a:buNone/>
              </a:pPr>
              <a:r>
                <a:rPr lang="de"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p:txBody>
        </p:sp>
        <p:sp>
          <p:nvSpPr>
            <p:cNvPr id="417" name="Google Shape;417;p31"/>
            <p:cNvSpPr/>
            <p:nvPr/>
          </p:nvSpPr>
          <p:spPr>
            <a:xfrm>
              <a:off x="1983951" y="4190192"/>
              <a:ext cx="1815600" cy="137400"/>
            </a:xfrm>
            <a:prstGeom prst="parallelogram">
              <a:avLst>
                <a:gd name="adj" fmla="val 96952"/>
              </a:avLst>
            </a:prstGeom>
            <a:solidFill>
              <a:srgbClr val="A5D4CE"/>
            </a:solidFill>
            <a:ln>
              <a:noFill/>
            </a:ln>
          </p:spPr>
          <p:txBody>
            <a:bodyPr spcFirstLastPara="1" wrap="square" lIns="91425" tIns="91425" rIns="91425" bIns="91425" anchor="ctr" anchorCtr="0">
              <a:noAutofit/>
            </a:bodyPr>
            <a:lstStyle/>
            <a:p>
              <a:pPr marL="111599" lvl="0" indent="-75600" algn="l" rtl="0">
                <a:spcBef>
                  <a:spcPts val="0"/>
                </a:spcBef>
                <a:spcAft>
                  <a:spcPts val="0"/>
                </a:spcAft>
                <a:buNone/>
              </a:pPr>
              <a:endParaRPr sz="1000">
                <a:solidFill>
                  <a:schemeClr val="dk1"/>
                </a:solidFill>
                <a:latin typeface="Calibri"/>
                <a:ea typeface="Calibri"/>
                <a:cs typeface="Calibri"/>
                <a:sym typeface="Calibri"/>
              </a:endParaRPr>
            </a:p>
          </p:txBody>
        </p:sp>
        <p:sp>
          <p:nvSpPr>
            <p:cNvPr id="418" name="Google Shape;418;p31"/>
            <p:cNvSpPr/>
            <p:nvPr/>
          </p:nvSpPr>
          <p:spPr>
            <a:xfrm flipH="1">
              <a:off x="3662770" y="4045418"/>
              <a:ext cx="1815600" cy="137400"/>
            </a:xfrm>
            <a:prstGeom prst="parallelogram">
              <a:avLst>
                <a:gd name="adj" fmla="val 96952"/>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111599" lvl="0" indent="-75600" algn="l" rtl="0">
                <a:spcBef>
                  <a:spcPts val="0"/>
                </a:spcBef>
                <a:spcAft>
                  <a:spcPts val="0"/>
                </a:spcAft>
                <a:buNone/>
              </a:pPr>
              <a:r>
                <a:rPr lang="de"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p:txBody>
        </p:sp>
        <p:sp>
          <p:nvSpPr>
            <p:cNvPr id="419" name="Google Shape;419;p31"/>
            <p:cNvSpPr/>
            <p:nvPr/>
          </p:nvSpPr>
          <p:spPr>
            <a:xfrm>
              <a:off x="3663000" y="4190192"/>
              <a:ext cx="1815600" cy="137400"/>
            </a:xfrm>
            <a:prstGeom prst="parallelogram">
              <a:avLst>
                <a:gd name="adj" fmla="val 96952"/>
              </a:avLst>
            </a:prstGeom>
            <a:solidFill>
              <a:srgbClr val="90CEC5"/>
            </a:solidFill>
            <a:ln>
              <a:noFill/>
            </a:ln>
          </p:spPr>
          <p:txBody>
            <a:bodyPr spcFirstLastPara="1" wrap="square" lIns="91425" tIns="91425" rIns="91425" bIns="91425" anchor="ctr" anchorCtr="0">
              <a:noAutofit/>
            </a:bodyPr>
            <a:lstStyle/>
            <a:p>
              <a:pPr marL="111599" lvl="0" indent="-75600" algn="l" rtl="0">
                <a:spcBef>
                  <a:spcPts val="0"/>
                </a:spcBef>
                <a:spcAft>
                  <a:spcPts val="0"/>
                </a:spcAft>
                <a:buNone/>
              </a:pPr>
              <a:endParaRPr sz="1000">
                <a:solidFill>
                  <a:schemeClr val="dk1"/>
                </a:solidFill>
                <a:latin typeface="Calibri"/>
                <a:ea typeface="Calibri"/>
                <a:cs typeface="Calibri"/>
                <a:sym typeface="Calibri"/>
              </a:endParaRPr>
            </a:p>
          </p:txBody>
        </p:sp>
        <p:sp>
          <p:nvSpPr>
            <p:cNvPr id="420" name="Google Shape;420;p31"/>
            <p:cNvSpPr/>
            <p:nvPr/>
          </p:nvSpPr>
          <p:spPr>
            <a:xfrm flipH="1">
              <a:off x="5344796" y="4045418"/>
              <a:ext cx="1815600" cy="137400"/>
            </a:xfrm>
            <a:prstGeom prst="parallelogram">
              <a:avLst>
                <a:gd name="adj" fmla="val 96952"/>
              </a:avLst>
            </a:prstGeom>
            <a:solidFill>
              <a:srgbClr val="90CEC5"/>
            </a:solidFill>
            <a:ln w="9525" cap="flat" cmpd="sng">
              <a:solidFill>
                <a:srgbClr val="90CEC5"/>
              </a:solidFill>
              <a:prstDash val="solid"/>
              <a:round/>
              <a:headEnd type="none" w="sm" len="sm"/>
              <a:tailEnd type="none" w="sm" len="sm"/>
            </a:ln>
          </p:spPr>
          <p:txBody>
            <a:bodyPr spcFirstLastPara="1" wrap="square" lIns="91425" tIns="91425" rIns="91425" bIns="91425" anchor="ctr" anchorCtr="0">
              <a:noAutofit/>
            </a:bodyPr>
            <a:lstStyle/>
            <a:p>
              <a:pPr marL="111599" lvl="0" indent="-75600" algn="l" rtl="0">
                <a:spcBef>
                  <a:spcPts val="0"/>
                </a:spcBef>
                <a:spcAft>
                  <a:spcPts val="0"/>
                </a:spcAft>
                <a:buNone/>
              </a:pPr>
              <a:r>
                <a:rPr lang="de"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p:txBody>
        </p:sp>
        <p:sp>
          <p:nvSpPr>
            <p:cNvPr id="421" name="Google Shape;421;p31"/>
            <p:cNvSpPr/>
            <p:nvPr/>
          </p:nvSpPr>
          <p:spPr>
            <a:xfrm>
              <a:off x="5345026" y="4190192"/>
              <a:ext cx="1815600" cy="137400"/>
            </a:xfrm>
            <a:prstGeom prst="parallelogram">
              <a:avLst>
                <a:gd name="adj" fmla="val 96952"/>
              </a:avLst>
            </a:prstGeom>
            <a:solidFill>
              <a:srgbClr val="249C91"/>
            </a:solidFill>
            <a:ln>
              <a:noFill/>
            </a:ln>
          </p:spPr>
          <p:txBody>
            <a:bodyPr spcFirstLastPara="1" wrap="square" lIns="91425" tIns="91425" rIns="91425" bIns="91425" anchor="ctr" anchorCtr="0">
              <a:noAutofit/>
            </a:bodyPr>
            <a:lstStyle/>
            <a:p>
              <a:pPr marL="111599" lvl="0" indent="-75600" algn="l" rtl="0">
                <a:spcBef>
                  <a:spcPts val="0"/>
                </a:spcBef>
                <a:spcAft>
                  <a:spcPts val="0"/>
                </a:spcAft>
                <a:buNone/>
              </a:pPr>
              <a:endParaRPr sz="1000">
                <a:solidFill>
                  <a:schemeClr val="dk1"/>
                </a:solidFill>
                <a:latin typeface="Calibri"/>
                <a:ea typeface="Calibri"/>
                <a:cs typeface="Calibri"/>
                <a:sym typeface="Calibri"/>
              </a:endParaRPr>
            </a:p>
          </p:txBody>
        </p:sp>
        <p:sp>
          <p:nvSpPr>
            <p:cNvPr id="422" name="Google Shape;422;p31"/>
            <p:cNvSpPr/>
            <p:nvPr/>
          </p:nvSpPr>
          <p:spPr>
            <a:xfrm flipH="1">
              <a:off x="7023845" y="4045418"/>
              <a:ext cx="1815600" cy="137400"/>
            </a:xfrm>
            <a:prstGeom prst="parallelogram">
              <a:avLst>
                <a:gd name="adj" fmla="val 96952"/>
              </a:avLst>
            </a:prstGeom>
            <a:solidFill>
              <a:srgbClr val="249C91"/>
            </a:solidFill>
            <a:ln>
              <a:noFill/>
            </a:ln>
          </p:spPr>
          <p:txBody>
            <a:bodyPr spcFirstLastPara="1" wrap="square" lIns="91425" tIns="91425" rIns="91425" bIns="91425" anchor="ctr" anchorCtr="0">
              <a:noAutofit/>
            </a:bodyPr>
            <a:lstStyle/>
            <a:p>
              <a:pPr marL="111599" lvl="0" indent="-75600" algn="l" rtl="0">
                <a:spcBef>
                  <a:spcPts val="0"/>
                </a:spcBef>
                <a:spcAft>
                  <a:spcPts val="0"/>
                </a:spcAft>
                <a:buNone/>
              </a:pPr>
              <a:r>
                <a:rPr lang="de"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p:txBody>
        </p:sp>
        <p:sp>
          <p:nvSpPr>
            <p:cNvPr id="423" name="Google Shape;423;p31"/>
            <p:cNvSpPr/>
            <p:nvPr/>
          </p:nvSpPr>
          <p:spPr>
            <a:xfrm>
              <a:off x="7024075" y="4190192"/>
              <a:ext cx="1815600" cy="137400"/>
            </a:xfrm>
            <a:prstGeom prst="parallelogram">
              <a:avLst>
                <a:gd name="adj" fmla="val 96952"/>
              </a:avLst>
            </a:prstGeom>
            <a:solidFill>
              <a:schemeClr val="accent1"/>
            </a:solidFill>
            <a:ln>
              <a:noFill/>
            </a:ln>
          </p:spPr>
          <p:txBody>
            <a:bodyPr spcFirstLastPara="1" wrap="square" lIns="91425" tIns="91425" rIns="91425" bIns="91425" anchor="ctr" anchorCtr="0">
              <a:noAutofit/>
            </a:bodyPr>
            <a:lstStyle/>
            <a:p>
              <a:pPr marL="111599" lvl="0" indent="-75600" algn="l" rtl="0">
                <a:spcBef>
                  <a:spcPts val="0"/>
                </a:spcBef>
                <a:spcAft>
                  <a:spcPts val="0"/>
                </a:spcAft>
                <a:buNone/>
              </a:pPr>
              <a:endParaRPr sz="1000">
                <a:solidFill>
                  <a:schemeClr val="dk1"/>
                </a:solidFill>
                <a:latin typeface="Calibri"/>
                <a:ea typeface="Calibri"/>
                <a:cs typeface="Calibri"/>
                <a:sym typeface="Calibri"/>
              </a:endParaRPr>
            </a:p>
          </p:txBody>
        </p:sp>
        <p:grpSp>
          <p:nvGrpSpPr>
            <p:cNvPr id="424" name="Google Shape;424;p31"/>
            <p:cNvGrpSpPr/>
            <p:nvPr/>
          </p:nvGrpSpPr>
          <p:grpSpPr>
            <a:xfrm>
              <a:off x="302000" y="4042948"/>
              <a:ext cx="1815826" cy="285455"/>
              <a:chOff x="796138" y="2306625"/>
              <a:chExt cx="1606073" cy="297225"/>
            </a:xfrm>
          </p:grpSpPr>
          <p:sp>
            <p:nvSpPr>
              <p:cNvPr id="425" name="Google Shape;425;p31"/>
              <p:cNvSpPr/>
              <p:nvPr/>
            </p:nvSpPr>
            <p:spPr>
              <a:xfrm flipH="1">
                <a:off x="796138" y="2306625"/>
                <a:ext cx="1605900" cy="143400"/>
              </a:xfrm>
              <a:prstGeom prst="parallelogram">
                <a:avLst>
                  <a:gd name="adj" fmla="val 96952"/>
                </a:avLst>
              </a:prstGeom>
              <a:solidFill>
                <a:srgbClr val="E8F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e" sz="900">
                    <a:solidFill>
                      <a:srgbClr val="1B786F"/>
                    </a:solidFill>
                  </a:rPr>
                  <a:t>  </a:t>
                </a:r>
                <a:endParaRPr sz="900">
                  <a:solidFill>
                    <a:srgbClr val="1B786F"/>
                  </a:solidFill>
                </a:endParaRPr>
              </a:p>
            </p:txBody>
          </p:sp>
          <p:sp>
            <p:nvSpPr>
              <p:cNvPr id="426" name="Google Shape;426;p31"/>
              <p:cNvSpPr/>
              <p:nvPr/>
            </p:nvSpPr>
            <p:spPr>
              <a:xfrm>
                <a:off x="796311" y="2460450"/>
                <a:ext cx="1605900" cy="143400"/>
              </a:xfrm>
              <a:prstGeom prst="parallelogram">
                <a:avLst>
                  <a:gd name="adj" fmla="val 96952"/>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B786F"/>
                  </a:solidFill>
                </a:endParaRPr>
              </a:p>
            </p:txBody>
          </p:sp>
        </p:grpSp>
      </p:grpSp>
      <p:sp>
        <p:nvSpPr>
          <p:cNvPr id="427" name="Google Shape;427;p31"/>
          <p:cNvSpPr txBox="1"/>
          <p:nvPr/>
        </p:nvSpPr>
        <p:spPr>
          <a:xfrm>
            <a:off x="3954185" y="2218675"/>
            <a:ext cx="12333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de" sz="1000">
                <a:solidFill>
                  <a:schemeClr val="accent1"/>
                </a:solidFill>
                <a:latin typeface="JetBrains Mono Medium"/>
                <a:ea typeface="JetBrains Mono Medium"/>
                <a:cs typeface="JetBrains Mono Medium"/>
                <a:sym typeface="JetBrains Mono Medium"/>
              </a:rPr>
              <a:t>UMSETZUNG</a:t>
            </a:r>
            <a:endParaRPr sz="1000">
              <a:solidFill>
                <a:schemeClr val="accent1"/>
              </a:solidFill>
              <a:latin typeface="JetBrains Mono"/>
              <a:ea typeface="JetBrains Mono"/>
              <a:cs typeface="JetBrains Mono"/>
              <a:sym typeface="JetBrains Mono"/>
            </a:endParaRPr>
          </a:p>
        </p:txBody>
      </p:sp>
      <p:cxnSp>
        <p:nvCxnSpPr>
          <p:cNvPr id="428" name="Google Shape;428;p31"/>
          <p:cNvCxnSpPr/>
          <p:nvPr/>
        </p:nvCxnSpPr>
        <p:spPr>
          <a:xfrm rot="10800000">
            <a:off x="5922850" y="2899604"/>
            <a:ext cx="678300" cy="0"/>
          </a:xfrm>
          <a:prstGeom prst="straightConnector1">
            <a:avLst/>
          </a:prstGeom>
          <a:noFill/>
          <a:ln w="9525" cap="flat" cmpd="sng">
            <a:solidFill>
              <a:schemeClr val="accent1"/>
            </a:solidFill>
            <a:prstDash val="solid"/>
            <a:round/>
            <a:headEnd type="oval" w="sm" len="sm"/>
            <a:tailEnd type="none" w="sm" len="sm"/>
          </a:ln>
        </p:spPr>
      </p:cxnSp>
      <p:cxnSp>
        <p:nvCxnSpPr>
          <p:cNvPr id="429" name="Google Shape;429;p31"/>
          <p:cNvCxnSpPr/>
          <p:nvPr/>
        </p:nvCxnSpPr>
        <p:spPr>
          <a:xfrm rot="10800000">
            <a:off x="4572000" y="1821479"/>
            <a:ext cx="0" cy="319500"/>
          </a:xfrm>
          <a:prstGeom prst="straightConnector1">
            <a:avLst/>
          </a:prstGeom>
          <a:noFill/>
          <a:ln w="9525" cap="flat" cmpd="sng">
            <a:solidFill>
              <a:schemeClr val="accent1"/>
            </a:solidFill>
            <a:prstDash val="solid"/>
            <a:round/>
            <a:headEnd type="oval" w="sm" len="sm"/>
            <a:tailEnd type="none" w="sm" len="sm"/>
          </a:ln>
        </p:spPr>
      </p:cxnSp>
      <p:cxnSp>
        <p:nvCxnSpPr>
          <p:cNvPr id="430" name="Google Shape;430;p31"/>
          <p:cNvCxnSpPr/>
          <p:nvPr/>
        </p:nvCxnSpPr>
        <p:spPr>
          <a:xfrm rot="10800000">
            <a:off x="2493250" y="2899604"/>
            <a:ext cx="678300" cy="0"/>
          </a:xfrm>
          <a:prstGeom prst="straightConnector1">
            <a:avLst/>
          </a:prstGeom>
          <a:noFill/>
          <a:ln w="9525" cap="flat" cmpd="sng">
            <a:solidFill>
              <a:schemeClr val="accent1"/>
            </a:solidFill>
            <a:prstDash val="solid"/>
            <a:round/>
            <a:headEnd type="none" w="sm" len="sm"/>
            <a:tailEnd type="oval"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2"/>
          <p:cNvSpPr txBox="1">
            <a:spLocks noGrp="1"/>
          </p:cNvSpPr>
          <p:nvPr>
            <p:ph type="title"/>
          </p:nvPr>
        </p:nvSpPr>
        <p:spPr>
          <a:xfrm>
            <a:off x="433975" y="1934850"/>
            <a:ext cx="3837000" cy="6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200"/>
              <a:buNone/>
            </a:pPr>
            <a:r>
              <a:rPr lang="de"/>
              <a:t>Das Vorhaben planen</a:t>
            </a:r>
            <a:endParaRPr/>
          </a:p>
        </p:txBody>
      </p:sp>
      <p:sp>
        <p:nvSpPr>
          <p:cNvPr id="436" name="Google Shape;436;p32"/>
          <p:cNvSpPr txBox="1">
            <a:spLocks noGrp="1"/>
          </p:cNvSpPr>
          <p:nvPr>
            <p:ph type="subTitle" idx="1"/>
          </p:nvPr>
        </p:nvSpPr>
        <p:spPr>
          <a:xfrm>
            <a:off x="433969" y="1565500"/>
            <a:ext cx="3837000" cy="369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000"/>
              <a:buNone/>
            </a:pPr>
            <a:r>
              <a:rPr lang="de"/>
              <a:t>ÜBUNG</a:t>
            </a:r>
            <a:endParaRPr/>
          </a:p>
        </p:txBody>
      </p:sp>
      <p:sp>
        <p:nvSpPr>
          <p:cNvPr id="437" name="Google Shape;437;p32"/>
          <p:cNvSpPr txBox="1">
            <a:spLocks noGrp="1"/>
          </p:cNvSpPr>
          <p:nvPr>
            <p:ph type="body" idx="2"/>
          </p:nvPr>
        </p:nvSpPr>
        <p:spPr>
          <a:xfrm>
            <a:off x="4812325" y="500850"/>
            <a:ext cx="3837000" cy="4088700"/>
          </a:xfrm>
          <a:prstGeom prst="rect">
            <a:avLst/>
          </a:prstGeom>
          <a:noFill/>
          <a:ln>
            <a:noFill/>
          </a:ln>
        </p:spPr>
        <p:txBody>
          <a:bodyPr spcFirstLastPara="1" wrap="square" lIns="91425" tIns="91425" rIns="91425" bIns="91425" anchor="ctr" anchorCtr="0">
            <a:normAutofit/>
          </a:bodyPr>
          <a:lstStyle/>
          <a:p>
            <a:pPr marL="457200" lvl="0" indent="-317500" algn="l" rtl="0">
              <a:lnSpc>
                <a:spcPct val="115000"/>
              </a:lnSpc>
              <a:spcBef>
                <a:spcPts val="0"/>
              </a:spcBef>
              <a:spcAft>
                <a:spcPts val="0"/>
              </a:spcAft>
              <a:buSzPts val="1400"/>
              <a:buFont typeface="Calibri"/>
              <a:buChar char=":"/>
            </a:pPr>
            <a:r>
              <a:rPr lang="de" b="1" dirty="0">
                <a:solidFill>
                  <a:schemeClr val="dk1"/>
                </a:solidFill>
              </a:rPr>
              <a:t>20 </a:t>
            </a:r>
            <a:r>
              <a:rPr lang="de" b="1" dirty="0"/>
              <a:t>Minuten Gruppenarbeit</a:t>
            </a:r>
            <a:br>
              <a:rPr lang="de" b="1" dirty="0"/>
            </a:br>
            <a:r>
              <a:rPr lang="de" dirty="0">
                <a:solidFill>
                  <a:schemeClr val="dk1"/>
                </a:solidFill>
              </a:rPr>
              <a:t>Wählt ein Kommunikationsvorhaben aus Eurer Gruppe aus. Entscheidet gemeinsam, ob das Projekt eher klassisch, agil oder hybrid geplant werden sollte.</a:t>
            </a:r>
            <a:br>
              <a:rPr lang="de" dirty="0">
                <a:solidFill>
                  <a:schemeClr val="dk1"/>
                </a:solidFill>
              </a:rPr>
            </a:br>
            <a:r>
              <a:rPr lang="de" dirty="0">
                <a:solidFill>
                  <a:schemeClr val="dk1"/>
                </a:solidFill>
              </a:rPr>
              <a:t>Plant anschließend gemeinsam die unterschiedlichen Phasen des Projektmanagements für das Kommunikationsvorhaben.</a:t>
            </a:r>
            <a:endParaRPr dirty="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3"/>
          <p:cNvSpPr txBox="1">
            <a:spLocks noGrp="1"/>
          </p:cNvSpPr>
          <p:nvPr>
            <p:ph type="ctrTitle"/>
          </p:nvPr>
        </p:nvSpPr>
        <p:spPr>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de"/>
              <a:t>Pause </a:t>
            </a:r>
            <a:endParaRPr/>
          </a:p>
        </p:txBody>
      </p:sp>
      <p:sp>
        <p:nvSpPr>
          <p:cNvPr id="443" name="Google Shape;443;p33"/>
          <p:cNvSpPr txBox="1">
            <a:spLocks noGrp="1"/>
          </p:cNvSpPr>
          <p:nvPr>
            <p:ph type="subTitle" idx="1"/>
          </p:nvPr>
        </p:nvSpPr>
        <p:spPr>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de"/>
              <a:t>Frische Luft und Kekse</a:t>
            </a:r>
            <a:endParaRPr/>
          </a:p>
        </p:txBody>
      </p:sp>
      <p:sp>
        <p:nvSpPr>
          <p:cNvPr id="444" name="Google Shape;444;p33"/>
          <p:cNvSpPr txBox="1"/>
          <p:nvPr/>
        </p:nvSpPr>
        <p:spPr>
          <a:xfrm>
            <a:off x="4847080" y="2704500"/>
            <a:ext cx="1726500" cy="6354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de" sz="2000" b="1">
                <a:latin typeface="Calibri"/>
                <a:ea typeface="Calibri"/>
                <a:cs typeface="Calibri"/>
                <a:sym typeface="Calibri"/>
              </a:rPr>
              <a:t>15</a:t>
            </a:r>
            <a:r>
              <a:rPr lang="de" sz="2000" b="1">
                <a:solidFill>
                  <a:srgbClr val="000000"/>
                </a:solidFill>
                <a:latin typeface="Calibri"/>
                <a:ea typeface="Calibri"/>
                <a:cs typeface="Calibri"/>
                <a:sym typeface="Calibri"/>
              </a:rPr>
              <a:t> min</a:t>
            </a:r>
            <a:endParaRPr sz="2000" b="1">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4"/>
          <p:cNvSpPr txBox="1">
            <a:spLocks noGrp="1"/>
          </p:cNvSpPr>
          <p:nvPr>
            <p:ph type="title"/>
          </p:nvPr>
        </p:nvSpPr>
        <p:spPr>
          <a:xfrm>
            <a:off x="1431600" y="1565500"/>
            <a:ext cx="6577500" cy="1524900"/>
          </a:xfrm>
          <a:prstGeom prst="rect">
            <a:avLst/>
          </a:prstGeom>
        </p:spPr>
        <p:txBody>
          <a:bodyPr spcFirstLastPara="1" wrap="square" lIns="252000" tIns="252000" rIns="252000" bIns="252000" anchor="t" anchorCtr="0">
            <a:spAutoFit/>
          </a:bodyPr>
          <a:lstStyle/>
          <a:p>
            <a:pPr marL="0" lvl="0" indent="0" algn="l" rtl="0">
              <a:spcBef>
                <a:spcPts val="0"/>
              </a:spcBef>
              <a:spcAft>
                <a:spcPts val="0"/>
              </a:spcAft>
              <a:buNone/>
            </a:pPr>
            <a:r>
              <a:rPr lang="de"/>
              <a:t>„Als Ressourcen werden für ein Projekt relevante Einsatzmittel bezeichnet [...], d.h. Mittel, die zur Durchführung des Projekts erforderlich sind.“</a:t>
            </a:r>
            <a:endParaRPr/>
          </a:p>
        </p:txBody>
      </p:sp>
      <p:sp>
        <p:nvSpPr>
          <p:cNvPr id="450" name="Google Shape;450;p34"/>
          <p:cNvSpPr txBox="1">
            <a:spLocks noGrp="1"/>
          </p:cNvSpPr>
          <p:nvPr>
            <p:ph type="subTitle" idx="1"/>
          </p:nvPr>
        </p:nvSpPr>
        <p:spPr>
          <a:xfrm>
            <a:off x="1692000" y="4586400"/>
            <a:ext cx="7452000" cy="557100"/>
          </a:xfrm>
          <a:prstGeom prst="rect">
            <a:avLst/>
          </a:prstGeom>
        </p:spPr>
        <p:txBody>
          <a:bodyPr spcFirstLastPara="1" wrap="square" lIns="252000" tIns="252000" rIns="252000" bIns="252000" anchor="ctr" anchorCtr="0">
            <a:noAutofit/>
          </a:bodyPr>
          <a:lstStyle/>
          <a:p>
            <a:pPr marL="0" lvl="0" indent="0" algn="l" rtl="0">
              <a:spcBef>
                <a:spcPts val="0"/>
              </a:spcBef>
              <a:spcAft>
                <a:spcPts val="0"/>
              </a:spcAft>
              <a:buNone/>
            </a:pPr>
            <a:r>
              <a:rPr lang="de"/>
              <a:t>Dechange, A. (2020): Projektmanagement – Schnell erfasst.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5"/>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222"/>
              <a:buFont typeface="Arial"/>
              <a:buNone/>
            </a:pPr>
            <a:r>
              <a:rPr lang="de">
                <a:solidFill>
                  <a:schemeClr val="dk1"/>
                </a:solidFill>
              </a:rPr>
              <a:t>Ressourcen für die Durchführung von Kommunikationsvorhaben</a:t>
            </a:r>
            <a:endParaRPr>
              <a:solidFill>
                <a:schemeClr val="dk1"/>
              </a:solidFill>
            </a:endParaRPr>
          </a:p>
          <a:p>
            <a:pPr marL="0" lvl="0" indent="0" algn="l" rtl="0">
              <a:spcBef>
                <a:spcPts val="0"/>
              </a:spcBef>
              <a:spcAft>
                <a:spcPts val="0"/>
              </a:spcAft>
              <a:buSzPts val="990"/>
              <a:buNone/>
            </a:pPr>
            <a:endParaRPr/>
          </a:p>
        </p:txBody>
      </p:sp>
      <p:sp>
        <p:nvSpPr>
          <p:cNvPr id="456" name="Google Shape;456;p35"/>
          <p:cNvSpPr txBox="1">
            <a:spLocks noGrp="1"/>
          </p:cNvSpPr>
          <p:nvPr>
            <p:ph type="subTitle" idx="1"/>
          </p:nvPr>
        </p:nvSpPr>
        <p:spPr>
          <a:xfrm>
            <a:off x="252000" y="698400"/>
            <a:ext cx="7100400" cy="1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de">
                <a:solidFill>
                  <a:schemeClr val="dk1"/>
                </a:solidFill>
              </a:rPr>
              <a:t>RESSOURCEN IDENTIFIZIEREN</a:t>
            </a:r>
            <a:endParaRPr/>
          </a:p>
        </p:txBody>
      </p:sp>
      <p:sp>
        <p:nvSpPr>
          <p:cNvPr id="457" name="Google Shape;457;p35"/>
          <p:cNvSpPr txBox="1">
            <a:spLocks noGrp="1"/>
          </p:cNvSpPr>
          <p:nvPr>
            <p:ph type="body" idx="2"/>
          </p:nvPr>
        </p:nvSpPr>
        <p:spPr>
          <a:xfrm>
            <a:off x="3576475" y="1870300"/>
            <a:ext cx="1995300" cy="4248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de" b="1">
                <a:solidFill>
                  <a:srgbClr val="006265"/>
                </a:solidFill>
              </a:rPr>
              <a:t>sachlich</a:t>
            </a:r>
            <a:endParaRPr sz="1000">
              <a:solidFill>
                <a:schemeClr val="accent1"/>
              </a:solidFill>
              <a:latin typeface="JetBrains Mono"/>
              <a:ea typeface="JetBrains Mono"/>
              <a:cs typeface="JetBrains Mono"/>
              <a:sym typeface="JetBrains Mono"/>
            </a:endParaRPr>
          </a:p>
          <a:p>
            <a:pPr marL="0" lvl="0" indent="0" algn="ctr" rtl="0">
              <a:lnSpc>
                <a:spcPct val="100000"/>
              </a:lnSpc>
              <a:spcBef>
                <a:spcPts val="1000"/>
              </a:spcBef>
              <a:spcAft>
                <a:spcPts val="0"/>
              </a:spcAft>
              <a:buNone/>
            </a:pPr>
            <a:endParaRPr sz="1000">
              <a:solidFill>
                <a:srgbClr val="006265"/>
              </a:solidFill>
              <a:latin typeface="JetBrains Mono"/>
              <a:ea typeface="JetBrains Mono"/>
              <a:cs typeface="JetBrains Mono"/>
              <a:sym typeface="JetBrains Mono"/>
            </a:endParaRPr>
          </a:p>
          <a:p>
            <a:pPr marL="0" lvl="0" indent="0" algn="ctr" rtl="0">
              <a:lnSpc>
                <a:spcPct val="100000"/>
              </a:lnSpc>
              <a:spcBef>
                <a:spcPts val="1000"/>
              </a:spcBef>
              <a:spcAft>
                <a:spcPts val="0"/>
              </a:spcAft>
              <a:buNone/>
            </a:pPr>
            <a:endParaRPr sz="1200">
              <a:solidFill>
                <a:srgbClr val="006265"/>
              </a:solidFill>
            </a:endParaRPr>
          </a:p>
          <a:p>
            <a:pPr marL="0" lvl="0" indent="0" algn="ctr" rtl="0">
              <a:lnSpc>
                <a:spcPct val="100000"/>
              </a:lnSpc>
              <a:spcBef>
                <a:spcPts val="1000"/>
              </a:spcBef>
              <a:spcAft>
                <a:spcPts val="0"/>
              </a:spcAft>
              <a:buNone/>
            </a:pPr>
            <a:endParaRPr>
              <a:solidFill>
                <a:srgbClr val="006265"/>
              </a:solidFill>
            </a:endParaRPr>
          </a:p>
          <a:p>
            <a:pPr marL="0" lvl="0" indent="0" algn="ctr" rtl="0">
              <a:lnSpc>
                <a:spcPct val="100000"/>
              </a:lnSpc>
              <a:spcBef>
                <a:spcPts val="1000"/>
              </a:spcBef>
              <a:spcAft>
                <a:spcPts val="1000"/>
              </a:spcAft>
              <a:buNone/>
            </a:pPr>
            <a:endParaRPr>
              <a:solidFill>
                <a:srgbClr val="006265"/>
              </a:solidFill>
            </a:endParaRPr>
          </a:p>
        </p:txBody>
      </p:sp>
      <p:sp>
        <p:nvSpPr>
          <p:cNvPr id="458" name="Google Shape;458;p35"/>
          <p:cNvSpPr txBox="1"/>
          <p:nvPr/>
        </p:nvSpPr>
        <p:spPr>
          <a:xfrm>
            <a:off x="690014" y="2383834"/>
            <a:ext cx="2117700" cy="149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chemeClr val="dk1"/>
                </a:solidFill>
                <a:latin typeface="Source Sans 3"/>
                <a:ea typeface="Source Sans 3"/>
                <a:cs typeface="Source Sans 3"/>
                <a:sym typeface="Source Sans 3"/>
              </a:rPr>
              <a:t>Projektmitarbeitende</a:t>
            </a:r>
            <a:endParaRPr sz="1200">
              <a:solidFill>
                <a:schemeClr val="dk1"/>
              </a:solidFill>
              <a:latin typeface="Source Sans 3"/>
              <a:ea typeface="Source Sans 3"/>
              <a:cs typeface="Source Sans 3"/>
              <a:sym typeface="Source Sans 3"/>
            </a:endParaRPr>
          </a:p>
          <a:p>
            <a:pPr marL="0" lvl="0" indent="0" algn="l" rtl="0">
              <a:spcBef>
                <a:spcPts val="1000"/>
              </a:spcBef>
              <a:spcAft>
                <a:spcPts val="0"/>
              </a:spcAft>
              <a:buNone/>
            </a:pPr>
            <a:r>
              <a:rPr lang="de" sz="1200">
                <a:solidFill>
                  <a:schemeClr val="dk1"/>
                </a:solidFill>
                <a:latin typeface="Source Sans 3"/>
                <a:ea typeface="Source Sans 3"/>
                <a:cs typeface="Source Sans 3"/>
                <a:sym typeface="Source Sans 3"/>
              </a:rPr>
              <a:t>Projektpartner*innen</a:t>
            </a:r>
            <a:endParaRPr sz="1200">
              <a:solidFill>
                <a:schemeClr val="dk1"/>
              </a:solidFill>
              <a:latin typeface="Source Sans 3"/>
              <a:ea typeface="Source Sans 3"/>
              <a:cs typeface="Source Sans 3"/>
              <a:sym typeface="Source Sans 3"/>
            </a:endParaRPr>
          </a:p>
          <a:p>
            <a:pPr marL="0" lvl="0" indent="0" algn="l" rtl="0">
              <a:spcBef>
                <a:spcPts val="1000"/>
              </a:spcBef>
              <a:spcAft>
                <a:spcPts val="0"/>
              </a:spcAft>
              <a:buNone/>
            </a:pPr>
            <a:r>
              <a:rPr lang="de" sz="1200">
                <a:solidFill>
                  <a:schemeClr val="dk1"/>
                </a:solidFill>
                <a:latin typeface="Source Sans 3"/>
                <a:ea typeface="Source Sans 3"/>
                <a:cs typeface="Source Sans 3"/>
                <a:sym typeface="Source Sans 3"/>
              </a:rPr>
              <a:t>Overhead (Kommunikation, </a:t>
            </a:r>
            <a:br>
              <a:rPr lang="de" sz="1200">
                <a:solidFill>
                  <a:schemeClr val="dk1"/>
                </a:solidFill>
                <a:latin typeface="Source Sans 3"/>
                <a:ea typeface="Source Sans 3"/>
                <a:cs typeface="Source Sans 3"/>
                <a:sym typeface="Source Sans 3"/>
              </a:rPr>
            </a:br>
            <a:r>
              <a:rPr lang="de" sz="1200">
                <a:solidFill>
                  <a:schemeClr val="dk1"/>
                </a:solidFill>
                <a:latin typeface="Source Sans 3"/>
                <a:ea typeface="Source Sans 3"/>
                <a:cs typeface="Source Sans 3"/>
                <a:sym typeface="Source Sans 3"/>
              </a:rPr>
              <a:t>IT, …)</a:t>
            </a:r>
            <a:endParaRPr sz="1200">
              <a:solidFill>
                <a:schemeClr val="dk1"/>
              </a:solidFill>
              <a:latin typeface="Source Sans 3"/>
              <a:ea typeface="Source Sans 3"/>
              <a:cs typeface="Source Sans 3"/>
              <a:sym typeface="Source Sans 3"/>
            </a:endParaRPr>
          </a:p>
          <a:p>
            <a:pPr marL="457200" lvl="0" indent="0" algn="l" rtl="0">
              <a:spcBef>
                <a:spcPts val="1000"/>
              </a:spcBef>
              <a:spcAft>
                <a:spcPts val="1000"/>
              </a:spcAft>
              <a:buNone/>
            </a:pPr>
            <a:endParaRPr sz="1200">
              <a:solidFill>
                <a:schemeClr val="dk1"/>
              </a:solidFill>
              <a:latin typeface="Source Sans 3"/>
              <a:ea typeface="Source Sans 3"/>
              <a:cs typeface="Source Sans 3"/>
              <a:sym typeface="Source Sans 3"/>
            </a:endParaRPr>
          </a:p>
        </p:txBody>
      </p:sp>
      <p:sp>
        <p:nvSpPr>
          <p:cNvPr id="459" name="Google Shape;459;p35"/>
          <p:cNvSpPr txBox="1"/>
          <p:nvPr/>
        </p:nvSpPr>
        <p:spPr>
          <a:xfrm>
            <a:off x="3576475" y="2383825"/>
            <a:ext cx="2117700" cy="167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de" sz="1200">
                <a:solidFill>
                  <a:schemeClr val="dk1"/>
                </a:solidFill>
                <a:highlight>
                  <a:schemeClr val="lt1"/>
                </a:highlight>
                <a:latin typeface="Source Sans 3"/>
                <a:ea typeface="Source Sans 3"/>
                <a:cs typeface="Source Sans 3"/>
                <a:sym typeface="Source Sans 3"/>
              </a:rPr>
              <a:t>Dienstleistungen (Moderation, Expert*innen, Catering, Grafik, Fotografie…)</a:t>
            </a:r>
            <a:endParaRPr sz="1200">
              <a:solidFill>
                <a:schemeClr val="dk1"/>
              </a:solidFill>
              <a:highlight>
                <a:schemeClr val="lt1"/>
              </a:highlight>
              <a:latin typeface="Source Sans 3"/>
              <a:ea typeface="Source Sans 3"/>
              <a:cs typeface="Source Sans 3"/>
              <a:sym typeface="Source Sans 3"/>
            </a:endParaRPr>
          </a:p>
          <a:p>
            <a:pPr marL="0" lvl="0" indent="0" algn="l" rtl="0">
              <a:spcBef>
                <a:spcPts val="1000"/>
              </a:spcBef>
              <a:spcAft>
                <a:spcPts val="0"/>
              </a:spcAft>
              <a:buClr>
                <a:schemeClr val="dk1"/>
              </a:buClr>
              <a:buSzPts val="1100"/>
              <a:buFont typeface="Arial"/>
              <a:buNone/>
            </a:pPr>
            <a:r>
              <a:rPr lang="de" sz="1200">
                <a:solidFill>
                  <a:schemeClr val="dk1"/>
                </a:solidFill>
                <a:highlight>
                  <a:schemeClr val="lt1"/>
                </a:highlight>
                <a:latin typeface="Source Sans 3"/>
                <a:ea typeface="Source Sans 3"/>
                <a:cs typeface="Source Sans 3"/>
                <a:sym typeface="Source Sans 3"/>
              </a:rPr>
              <a:t>Räumlichkeiten</a:t>
            </a:r>
            <a:endParaRPr sz="1200">
              <a:solidFill>
                <a:schemeClr val="dk1"/>
              </a:solidFill>
              <a:highlight>
                <a:schemeClr val="lt1"/>
              </a:highlight>
              <a:latin typeface="Source Sans 3"/>
              <a:ea typeface="Source Sans 3"/>
              <a:cs typeface="Source Sans 3"/>
              <a:sym typeface="Source Sans 3"/>
            </a:endParaRPr>
          </a:p>
          <a:p>
            <a:pPr marL="0" lvl="0" indent="0" algn="l" rtl="0">
              <a:spcBef>
                <a:spcPts val="1000"/>
              </a:spcBef>
              <a:spcAft>
                <a:spcPts val="0"/>
              </a:spcAft>
              <a:buClr>
                <a:schemeClr val="dk1"/>
              </a:buClr>
              <a:buSzPts val="1100"/>
              <a:buFont typeface="Arial"/>
              <a:buNone/>
            </a:pPr>
            <a:r>
              <a:rPr lang="de" sz="1200">
                <a:solidFill>
                  <a:schemeClr val="dk1"/>
                </a:solidFill>
                <a:highlight>
                  <a:schemeClr val="lt1"/>
                </a:highlight>
                <a:latin typeface="Source Sans 3"/>
                <a:ea typeface="Source Sans 3"/>
                <a:cs typeface="Source Sans 3"/>
                <a:sym typeface="Source Sans 3"/>
              </a:rPr>
              <a:t>Technische Ausstattung</a:t>
            </a:r>
            <a:endParaRPr sz="1200">
              <a:solidFill>
                <a:schemeClr val="dk1"/>
              </a:solidFill>
              <a:highlight>
                <a:schemeClr val="lt1"/>
              </a:highlight>
              <a:latin typeface="Source Sans 3"/>
              <a:ea typeface="Source Sans 3"/>
              <a:cs typeface="Source Sans 3"/>
              <a:sym typeface="Source Sans 3"/>
            </a:endParaRPr>
          </a:p>
          <a:p>
            <a:pPr marL="0" lvl="0" indent="0" algn="l" rtl="0">
              <a:spcBef>
                <a:spcPts val="1000"/>
              </a:spcBef>
              <a:spcAft>
                <a:spcPts val="1000"/>
              </a:spcAft>
              <a:buClr>
                <a:schemeClr val="dk1"/>
              </a:buClr>
              <a:buSzPts val="1100"/>
              <a:buFont typeface="Arial"/>
              <a:buNone/>
            </a:pPr>
            <a:r>
              <a:rPr lang="de" sz="1200">
                <a:solidFill>
                  <a:schemeClr val="dk1"/>
                </a:solidFill>
                <a:highlight>
                  <a:schemeClr val="lt1"/>
                </a:highlight>
                <a:latin typeface="Source Sans 3"/>
                <a:ea typeface="Source Sans 3"/>
                <a:cs typeface="Source Sans 3"/>
                <a:sym typeface="Source Sans 3"/>
              </a:rPr>
              <a:t>Equipment</a:t>
            </a:r>
            <a:endParaRPr sz="1200">
              <a:solidFill>
                <a:schemeClr val="dk1"/>
              </a:solidFill>
              <a:highlight>
                <a:schemeClr val="lt1"/>
              </a:highlight>
              <a:latin typeface="Source Sans 3"/>
              <a:ea typeface="Source Sans 3"/>
              <a:cs typeface="Source Sans 3"/>
              <a:sym typeface="Source Sans 3"/>
            </a:endParaRPr>
          </a:p>
        </p:txBody>
      </p:sp>
      <p:cxnSp>
        <p:nvCxnSpPr>
          <p:cNvPr id="460" name="Google Shape;460;p35"/>
          <p:cNvCxnSpPr/>
          <p:nvPr/>
        </p:nvCxnSpPr>
        <p:spPr>
          <a:xfrm>
            <a:off x="702649" y="2295096"/>
            <a:ext cx="1986900" cy="0"/>
          </a:xfrm>
          <a:prstGeom prst="straightConnector1">
            <a:avLst/>
          </a:prstGeom>
          <a:noFill/>
          <a:ln w="19050" cap="flat" cmpd="sng">
            <a:solidFill>
              <a:schemeClr val="lt2"/>
            </a:solidFill>
            <a:prstDash val="solid"/>
            <a:round/>
            <a:headEnd type="none" w="med" len="med"/>
            <a:tailEnd type="none" w="med" len="med"/>
          </a:ln>
        </p:spPr>
      </p:cxnSp>
      <p:cxnSp>
        <p:nvCxnSpPr>
          <p:cNvPr id="461" name="Google Shape;461;p35"/>
          <p:cNvCxnSpPr/>
          <p:nvPr/>
        </p:nvCxnSpPr>
        <p:spPr>
          <a:xfrm>
            <a:off x="3576467" y="2293371"/>
            <a:ext cx="1986900" cy="0"/>
          </a:xfrm>
          <a:prstGeom prst="straightConnector1">
            <a:avLst/>
          </a:prstGeom>
          <a:noFill/>
          <a:ln w="19050" cap="flat" cmpd="sng">
            <a:solidFill>
              <a:schemeClr val="lt2"/>
            </a:solidFill>
            <a:prstDash val="solid"/>
            <a:round/>
            <a:headEnd type="none" w="med" len="med"/>
            <a:tailEnd type="none" w="med" len="med"/>
          </a:ln>
        </p:spPr>
      </p:cxnSp>
      <p:sp>
        <p:nvSpPr>
          <p:cNvPr id="462" name="Google Shape;462;p35"/>
          <p:cNvSpPr txBox="1">
            <a:spLocks noGrp="1"/>
          </p:cNvSpPr>
          <p:nvPr>
            <p:ph type="body" idx="2"/>
          </p:nvPr>
        </p:nvSpPr>
        <p:spPr>
          <a:xfrm>
            <a:off x="694239" y="1870300"/>
            <a:ext cx="1995300" cy="4248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de" b="1">
                <a:solidFill>
                  <a:srgbClr val="006265"/>
                </a:solidFill>
              </a:rPr>
              <a:t>personell</a:t>
            </a:r>
            <a:endParaRPr sz="1200">
              <a:solidFill>
                <a:srgbClr val="006265"/>
              </a:solidFill>
            </a:endParaRPr>
          </a:p>
          <a:p>
            <a:pPr marL="0" lvl="0" indent="0" algn="ctr" rtl="0">
              <a:lnSpc>
                <a:spcPct val="100000"/>
              </a:lnSpc>
              <a:spcBef>
                <a:spcPts val="1000"/>
              </a:spcBef>
              <a:spcAft>
                <a:spcPts val="0"/>
              </a:spcAft>
              <a:buNone/>
            </a:pPr>
            <a:endParaRPr>
              <a:solidFill>
                <a:srgbClr val="006265"/>
              </a:solidFill>
            </a:endParaRPr>
          </a:p>
          <a:p>
            <a:pPr marL="0" lvl="0" indent="0" algn="ctr" rtl="0">
              <a:lnSpc>
                <a:spcPct val="100000"/>
              </a:lnSpc>
              <a:spcBef>
                <a:spcPts val="1000"/>
              </a:spcBef>
              <a:spcAft>
                <a:spcPts val="1000"/>
              </a:spcAft>
              <a:buNone/>
            </a:pPr>
            <a:endParaRPr>
              <a:solidFill>
                <a:srgbClr val="006265"/>
              </a:solidFill>
            </a:endParaRPr>
          </a:p>
        </p:txBody>
      </p:sp>
      <p:sp>
        <p:nvSpPr>
          <p:cNvPr id="463" name="Google Shape;463;p35"/>
          <p:cNvSpPr txBox="1"/>
          <p:nvPr/>
        </p:nvSpPr>
        <p:spPr>
          <a:xfrm>
            <a:off x="4700588" y="2383834"/>
            <a:ext cx="1995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endParaRPr sz="1200">
              <a:solidFill>
                <a:schemeClr val="dk1"/>
              </a:solidFill>
              <a:highlight>
                <a:schemeClr val="lt1"/>
              </a:highlight>
              <a:latin typeface="Calibri"/>
              <a:ea typeface="Calibri"/>
              <a:cs typeface="Calibri"/>
              <a:sym typeface="Calibri"/>
            </a:endParaRPr>
          </a:p>
        </p:txBody>
      </p:sp>
      <p:sp>
        <p:nvSpPr>
          <p:cNvPr id="464" name="Google Shape;464;p35"/>
          <p:cNvSpPr txBox="1">
            <a:spLocks noGrp="1"/>
          </p:cNvSpPr>
          <p:nvPr>
            <p:ph type="body" idx="2"/>
          </p:nvPr>
        </p:nvSpPr>
        <p:spPr>
          <a:xfrm>
            <a:off x="6458689" y="1870288"/>
            <a:ext cx="1995300" cy="4248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de" b="1">
                <a:solidFill>
                  <a:srgbClr val="006265"/>
                </a:solidFill>
              </a:rPr>
              <a:t>finanziell</a:t>
            </a:r>
            <a:endParaRPr sz="1000">
              <a:solidFill>
                <a:schemeClr val="accent1"/>
              </a:solidFill>
              <a:latin typeface="JetBrains Mono"/>
              <a:ea typeface="JetBrains Mono"/>
              <a:cs typeface="JetBrains Mono"/>
              <a:sym typeface="JetBrains Mono"/>
            </a:endParaRPr>
          </a:p>
          <a:p>
            <a:pPr marL="0" lvl="0" indent="0" algn="ctr" rtl="0">
              <a:lnSpc>
                <a:spcPct val="100000"/>
              </a:lnSpc>
              <a:spcBef>
                <a:spcPts val="1000"/>
              </a:spcBef>
              <a:spcAft>
                <a:spcPts val="0"/>
              </a:spcAft>
              <a:buNone/>
            </a:pPr>
            <a:endParaRPr sz="1000">
              <a:solidFill>
                <a:srgbClr val="006265"/>
              </a:solidFill>
              <a:latin typeface="JetBrains Mono"/>
              <a:ea typeface="JetBrains Mono"/>
              <a:cs typeface="JetBrains Mono"/>
              <a:sym typeface="JetBrains Mono"/>
            </a:endParaRPr>
          </a:p>
          <a:p>
            <a:pPr marL="0" lvl="0" indent="0" algn="ctr" rtl="0">
              <a:lnSpc>
                <a:spcPct val="100000"/>
              </a:lnSpc>
              <a:spcBef>
                <a:spcPts val="1000"/>
              </a:spcBef>
              <a:spcAft>
                <a:spcPts val="0"/>
              </a:spcAft>
              <a:buNone/>
            </a:pPr>
            <a:endParaRPr sz="1200">
              <a:solidFill>
                <a:srgbClr val="006265"/>
              </a:solidFill>
            </a:endParaRPr>
          </a:p>
          <a:p>
            <a:pPr marL="0" lvl="0" indent="0" algn="ctr" rtl="0">
              <a:lnSpc>
                <a:spcPct val="100000"/>
              </a:lnSpc>
              <a:spcBef>
                <a:spcPts val="1000"/>
              </a:spcBef>
              <a:spcAft>
                <a:spcPts val="0"/>
              </a:spcAft>
              <a:buNone/>
            </a:pPr>
            <a:endParaRPr>
              <a:solidFill>
                <a:srgbClr val="006265"/>
              </a:solidFill>
            </a:endParaRPr>
          </a:p>
          <a:p>
            <a:pPr marL="0" lvl="0" indent="0" algn="ctr" rtl="0">
              <a:lnSpc>
                <a:spcPct val="100000"/>
              </a:lnSpc>
              <a:spcBef>
                <a:spcPts val="1000"/>
              </a:spcBef>
              <a:spcAft>
                <a:spcPts val="1000"/>
              </a:spcAft>
              <a:buNone/>
            </a:pPr>
            <a:endParaRPr>
              <a:solidFill>
                <a:srgbClr val="006265"/>
              </a:solidFill>
            </a:endParaRPr>
          </a:p>
        </p:txBody>
      </p:sp>
      <p:sp>
        <p:nvSpPr>
          <p:cNvPr id="465" name="Google Shape;465;p35"/>
          <p:cNvSpPr txBox="1"/>
          <p:nvPr/>
        </p:nvSpPr>
        <p:spPr>
          <a:xfrm>
            <a:off x="6462913" y="2383822"/>
            <a:ext cx="1995300" cy="68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chemeClr val="dk1"/>
                </a:solidFill>
                <a:highlight>
                  <a:schemeClr val="lt1"/>
                </a:highlight>
                <a:latin typeface="Source Sans 3"/>
                <a:ea typeface="Source Sans 3"/>
                <a:cs typeface="Source Sans 3"/>
                <a:sym typeface="Source Sans 3"/>
              </a:rPr>
              <a:t>Fördermittel</a:t>
            </a:r>
            <a:endParaRPr sz="1200">
              <a:solidFill>
                <a:schemeClr val="dk1"/>
              </a:solidFill>
              <a:highlight>
                <a:schemeClr val="lt1"/>
              </a:highlight>
              <a:latin typeface="Source Sans 3"/>
              <a:ea typeface="Source Sans 3"/>
              <a:cs typeface="Source Sans 3"/>
              <a:sym typeface="Source Sans 3"/>
            </a:endParaRPr>
          </a:p>
          <a:p>
            <a:pPr marL="0" lvl="0" indent="0" algn="l" rtl="0">
              <a:spcBef>
                <a:spcPts val="1000"/>
              </a:spcBef>
              <a:spcAft>
                <a:spcPts val="1000"/>
              </a:spcAft>
              <a:buNone/>
            </a:pPr>
            <a:r>
              <a:rPr lang="de" sz="1200">
                <a:solidFill>
                  <a:schemeClr val="dk1"/>
                </a:solidFill>
                <a:highlight>
                  <a:schemeClr val="lt1"/>
                </a:highlight>
                <a:latin typeface="Source Sans 3"/>
                <a:ea typeface="Source Sans 3"/>
                <a:cs typeface="Source Sans 3"/>
                <a:sym typeface="Source Sans 3"/>
              </a:rPr>
              <a:t>Eigenkapital</a:t>
            </a:r>
            <a:endParaRPr sz="1200">
              <a:solidFill>
                <a:schemeClr val="dk1"/>
              </a:solidFill>
              <a:highlight>
                <a:schemeClr val="lt1"/>
              </a:highlight>
              <a:latin typeface="Source Sans 3"/>
              <a:ea typeface="Source Sans 3"/>
              <a:cs typeface="Source Sans 3"/>
              <a:sym typeface="Source Sans 3"/>
            </a:endParaRPr>
          </a:p>
        </p:txBody>
      </p:sp>
      <p:cxnSp>
        <p:nvCxnSpPr>
          <p:cNvPr id="466" name="Google Shape;466;p35"/>
          <p:cNvCxnSpPr/>
          <p:nvPr/>
        </p:nvCxnSpPr>
        <p:spPr>
          <a:xfrm>
            <a:off x="6462913" y="2293358"/>
            <a:ext cx="1986900" cy="0"/>
          </a:xfrm>
          <a:prstGeom prst="straightConnector1">
            <a:avLst/>
          </a:prstGeom>
          <a:noFill/>
          <a:ln w="19050" cap="flat" cmpd="sng">
            <a:solidFill>
              <a:schemeClr val="lt2"/>
            </a:solidFill>
            <a:prstDash val="solid"/>
            <a:round/>
            <a:headEnd type="none" w="med" len="med"/>
            <a:tailEnd type="none" w="med" len="med"/>
          </a:ln>
        </p:spPr>
      </p:cxnSp>
      <p:sp>
        <p:nvSpPr>
          <p:cNvPr id="467" name="Google Shape;467;p35"/>
          <p:cNvSpPr txBox="1"/>
          <p:nvPr/>
        </p:nvSpPr>
        <p:spPr>
          <a:xfrm>
            <a:off x="3917325" y="4588050"/>
            <a:ext cx="4974600" cy="2925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700"/>
              <a:buFont typeface="Arial"/>
              <a:buNone/>
            </a:pPr>
            <a:r>
              <a:rPr lang="de" sz="700">
                <a:solidFill>
                  <a:srgbClr val="B7B7B7"/>
                </a:solidFill>
                <a:latin typeface="JetBrains Mono"/>
                <a:ea typeface="JetBrains Mono"/>
                <a:cs typeface="JetBrains Mono"/>
                <a:sym typeface="JetBrains Mono"/>
              </a:rPr>
              <a:t>Bea et  al.</a:t>
            </a:r>
            <a:r>
              <a:rPr lang="de" sz="700" b="0" i="0" u="none" strike="noStrike" cap="none">
                <a:solidFill>
                  <a:srgbClr val="B7B7B7"/>
                </a:solidFill>
                <a:latin typeface="JetBrains Mono"/>
                <a:ea typeface="JetBrains Mono"/>
                <a:cs typeface="JetBrains Mono"/>
                <a:sym typeface="JetBrains Mono"/>
              </a:rPr>
              <a:t> (202</a:t>
            </a:r>
            <a:r>
              <a:rPr lang="de" sz="700">
                <a:solidFill>
                  <a:srgbClr val="B7B7B7"/>
                </a:solidFill>
                <a:latin typeface="JetBrains Mono"/>
                <a:ea typeface="JetBrains Mono"/>
                <a:cs typeface="JetBrains Mono"/>
                <a:sym typeface="JetBrains Mono"/>
              </a:rPr>
              <a:t>0</a:t>
            </a:r>
            <a:r>
              <a:rPr lang="de" sz="700" b="0" i="0" u="none" strike="noStrike" cap="none">
                <a:solidFill>
                  <a:srgbClr val="B7B7B7"/>
                </a:solidFill>
                <a:latin typeface="JetBrains Mono"/>
                <a:ea typeface="JetBrains Mono"/>
                <a:cs typeface="JetBrains Mono"/>
                <a:sym typeface="JetBrains Mono"/>
              </a:rPr>
              <a:t>)</a:t>
            </a:r>
            <a:endParaRPr sz="700" b="0" i="0" u="none" strike="noStrike" cap="none">
              <a:solidFill>
                <a:srgbClr val="B7B7B7"/>
              </a:solidFill>
              <a:latin typeface="JetBrains Mono"/>
              <a:ea typeface="JetBrains Mono"/>
              <a:cs typeface="JetBrains Mono"/>
              <a:sym typeface="JetBrains Mon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6"/>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Ressourcenplanung</a:t>
            </a:r>
            <a:endParaRPr/>
          </a:p>
        </p:txBody>
      </p:sp>
      <p:sp>
        <p:nvSpPr>
          <p:cNvPr id="473" name="Google Shape;473;p36"/>
          <p:cNvSpPr txBox="1">
            <a:spLocks noGrp="1"/>
          </p:cNvSpPr>
          <p:nvPr>
            <p:ph type="subTitle" idx="1"/>
          </p:nvPr>
        </p:nvSpPr>
        <p:spPr>
          <a:xfrm>
            <a:off x="252000" y="698400"/>
            <a:ext cx="7100400" cy="1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RESSOURCEN IDENTIFIZIEREN</a:t>
            </a:r>
            <a:endParaRPr/>
          </a:p>
        </p:txBody>
      </p:sp>
      <p:sp>
        <p:nvSpPr>
          <p:cNvPr id="474" name="Google Shape;474;p36"/>
          <p:cNvSpPr txBox="1">
            <a:spLocks noGrp="1"/>
          </p:cNvSpPr>
          <p:nvPr>
            <p:ph type="body" idx="2"/>
          </p:nvPr>
        </p:nvSpPr>
        <p:spPr>
          <a:xfrm>
            <a:off x="257425" y="1565863"/>
            <a:ext cx="8635200" cy="302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solidFill>
                  <a:schemeClr val="dk1"/>
                </a:solidFill>
              </a:rPr>
              <a:t>Die Planung der Ressourcen für ein Vorhaben verläuft in der Regel in vier Schritten:</a:t>
            </a:r>
            <a:r>
              <a:rPr lang="de" baseline="30000">
                <a:solidFill>
                  <a:schemeClr val="dk1"/>
                </a:solidFill>
              </a:rPr>
              <a:t>1</a:t>
            </a:r>
            <a:endParaRPr baseline="30000">
              <a:solidFill>
                <a:schemeClr val="dk1"/>
              </a:solidFill>
            </a:endParaRPr>
          </a:p>
          <a:p>
            <a:pPr marL="457200" lvl="0" indent="-330200" algn="l" rtl="0">
              <a:spcBef>
                <a:spcPts val="1000"/>
              </a:spcBef>
              <a:spcAft>
                <a:spcPts val="0"/>
              </a:spcAft>
              <a:buClr>
                <a:schemeClr val="dk1"/>
              </a:buClr>
              <a:buSzPts val="1600"/>
              <a:buChar char=":"/>
            </a:pPr>
            <a:r>
              <a:rPr lang="de">
                <a:solidFill>
                  <a:schemeClr val="dk1"/>
                </a:solidFill>
              </a:rPr>
              <a:t>Ermittlung des Ressourcenbedarfs</a:t>
            </a:r>
            <a:endParaRPr>
              <a:solidFill>
                <a:schemeClr val="dk1"/>
              </a:solidFill>
            </a:endParaRPr>
          </a:p>
          <a:p>
            <a:pPr marL="457200" lvl="0" indent="-330200" algn="l" rtl="0">
              <a:spcBef>
                <a:spcPts val="1000"/>
              </a:spcBef>
              <a:spcAft>
                <a:spcPts val="0"/>
              </a:spcAft>
              <a:buClr>
                <a:schemeClr val="dk1"/>
              </a:buClr>
              <a:buSzPts val="1600"/>
              <a:buChar char=":"/>
            </a:pPr>
            <a:r>
              <a:rPr lang="de">
                <a:solidFill>
                  <a:schemeClr val="dk1"/>
                </a:solidFill>
              </a:rPr>
              <a:t>Ermittlung der verfügbaren Kapazität</a:t>
            </a:r>
            <a:endParaRPr>
              <a:solidFill>
                <a:schemeClr val="dk1"/>
              </a:solidFill>
            </a:endParaRPr>
          </a:p>
          <a:p>
            <a:pPr marL="457200" lvl="0" indent="-330200" algn="l" rtl="0">
              <a:spcBef>
                <a:spcPts val="1000"/>
              </a:spcBef>
              <a:spcAft>
                <a:spcPts val="0"/>
              </a:spcAft>
              <a:buClr>
                <a:schemeClr val="dk1"/>
              </a:buClr>
              <a:buSzPts val="1600"/>
              <a:buChar char=":"/>
            </a:pPr>
            <a:r>
              <a:rPr lang="de">
                <a:solidFill>
                  <a:schemeClr val="dk1"/>
                </a:solidFill>
              </a:rPr>
              <a:t>Vergleich von Kapazität und Bedarf</a:t>
            </a:r>
            <a:endParaRPr>
              <a:solidFill>
                <a:schemeClr val="dk1"/>
              </a:solidFill>
            </a:endParaRPr>
          </a:p>
          <a:p>
            <a:pPr marL="457200" lvl="0" indent="-330200" algn="l" rtl="0">
              <a:spcBef>
                <a:spcPts val="1000"/>
              </a:spcBef>
              <a:spcAft>
                <a:spcPts val="1000"/>
              </a:spcAft>
              <a:buClr>
                <a:schemeClr val="dk1"/>
              </a:buClr>
              <a:buSzPts val="1600"/>
              <a:buChar char=":"/>
            </a:pPr>
            <a:r>
              <a:rPr lang="de">
                <a:solidFill>
                  <a:schemeClr val="dk1"/>
                </a:solidFill>
              </a:rPr>
              <a:t>Ressourcenoptimierung</a:t>
            </a:r>
            <a:endParaRPr>
              <a:solidFill>
                <a:schemeClr val="dk1"/>
              </a:solidFill>
            </a:endParaRPr>
          </a:p>
        </p:txBody>
      </p:sp>
      <p:sp>
        <p:nvSpPr>
          <p:cNvPr id="475" name="Google Shape;475;p36"/>
          <p:cNvSpPr txBox="1"/>
          <p:nvPr/>
        </p:nvSpPr>
        <p:spPr>
          <a:xfrm>
            <a:off x="7830100" y="4535825"/>
            <a:ext cx="1642500" cy="177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de" sz="700" baseline="30000">
                <a:solidFill>
                  <a:srgbClr val="B7B7B7"/>
                </a:solidFill>
                <a:latin typeface="JetBrains Mono"/>
                <a:ea typeface="JetBrains Mono"/>
                <a:cs typeface="JetBrains Mono"/>
                <a:sym typeface="JetBrains Mono"/>
              </a:rPr>
              <a:t>1 </a:t>
            </a:r>
            <a:r>
              <a:rPr lang="de" sz="700">
                <a:solidFill>
                  <a:srgbClr val="B7B7B7"/>
                </a:solidFill>
                <a:latin typeface="JetBrains Mono"/>
                <a:ea typeface="JetBrains Mono"/>
                <a:cs typeface="JetBrains Mono"/>
                <a:sym typeface="JetBrains Mono"/>
              </a:rPr>
              <a:t>Bea et al (2020)</a:t>
            </a:r>
            <a:endParaRPr sz="700">
              <a:solidFill>
                <a:srgbClr val="B7B7B7"/>
              </a:solidFill>
              <a:latin typeface="JetBrains Mono"/>
              <a:ea typeface="JetBrains Mono"/>
              <a:cs typeface="JetBrains Mono"/>
              <a:sym typeface="JetBrains Mon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7"/>
          <p:cNvSpPr txBox="1"/>
          <p:nvPr/>
        </p:nvSpPr>
        <p:spPr>
          <a:xfrm>
            <a:off x="3030631" y="4424700"/>
            <a:ext cx="15933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de" sz="600">
                <a:solidFill>
                  <a:schemeClr val="lt1"/>
                </a:solidFill>
                <a:latin typeface="Arial"/>
                <a:ea typeface="Arial"/>
                <a:cs typeface="Arial"/>
                <a:sym typeface="Arial"/>
              </a:rPr>
              <a:t>© </a:t>
            </a:r>
            <a:r>
              <a:rPr lang="de" sz="600">
                <a:solidFill>
                  <a:schemeClr val="lt1"/>
                </a:solidFill>
              </a:rPr>
              <a:t>Ilja C. Hendel</a:t>
            </a:r>
            <a:endParaRPr sz="600"/>
          </a:p>
        </p:txBody>
      </p:sp>
      <p:sp>
        <p:nvSpPr>
          <p:cNvPr id="481" name="Google Shape;481;p37"/>
          <p:cNvSpPr txBox="1">
            <a:spLocks noGrp="1"/>
          </p:cNvSpPr>
          <p:nvPr>
            <p:ph type="body" idx="1"/>
          </p:nvPr>
        </p:nvSpPr>
        <p:spPr>
          <a:xfrm>
            <a:off x="96875" y="4336600"/>
            <a:ext cx="9047100" cy="820500"/>
          </a:xfrm>
          <a:prstGeom prst="rect">
            <a:avLst/>
          </a:prstGeom>
          <a:solidFill>
            <a:schemeClr val="lt1"/>
          </a:solidFill>
        </p:spPr>
        <p:txBody>
          <a:bodyPr spcFirstLastPara="1" wrap="square" lIns="252000" tIns="360000" rIns="252000" bIns="252000" anchor="t" anchorCtr="0">
            <a:noAutofit/>
          </a:bodyPr>
          <a:lstStyle/>
          <a:p>
            <a:pPr marL="0" lvl="0" indent="0" algn="l" rtl="0">
              <a:lnSpc>
                <a:spcPct val="100000"/>
              </a:lnSpc>
              <a:spcBef>
                <a:spcPts val="0"/>
              </a:spcBef>
              <a:spcAft>
                <a:spcPts val="0"/>
              </a:spcAft>
              <a:buNone/>
            </a:pPr>
            <a:r>
              <a:rPr lang="de">
                <a:solidFill>
                  <a:schemeClr val="dk1"/>
                </a:solidFill>
              </a:rPr>
              <a:t>Veranstaltungsreihe „Wissenschaft kontrovers“</a:t>
            </a:r>
            <a:endParaRPr/>
          </a:p>
        </p:txBody>
      </p:sp>
      <p:sp>
        <p:nvSpPr>
          <p:cNvPr id="482" name="Google Shape;482;p37"/>
          <p:cNvSpPr txBox="1">
            <a:spLocks noGrp="1"/>
          </p:cNvSpPr>
          <p:nvPr>
            <p:ph type="subTitle" idx="4"/>
          </p:nvPr>
        </p:nvSpPr>
        <p:spPr>
          <a:xfrm>
            <a:off x="252000" y="4445138"/>
            <a:ext cx="3376200" cy="30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BEISPIELPROJEKTE</a:t>
            </a:r>
            <a:endParaRPr/>
          </a:p>
        </p:txBody>
      </p:sp>
      <p:sp>
        <p:nvSpPr>
          <p:cNvPr id="483" name="Google Shape;483;p37"/>
          <p:cNvSpPr txBox="1"/>
          <p:nvPr/>
        </p:nvSpPr>
        <p:spPr>
          <a:xfrm rot="-5400000">
            <a:off x="-407765" y="3343579"/>
            <a:ext cx="15933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de" sz="600">
                <a:solidFill>
                  <a:schemeClr val="lt1"/>
                </a:solidFill>
                <a:latin typeface="Arial"/>
                <a:ea typeface="Arial"/>
                <a:cs typeface="Arial"/>
                <a:sym typeface="Arial"/>
              </a:rPr>
              <a:t>© </a:t>
            </a:r>
            <a:r>
              <a:rPr lang="de" sz="600">
                <a:solidFill>
                  <a:schemeClr val="lt1"/>
                </a:solidFill>
              </a:rPr>
              <a:t>Wissenschaft im DIalog</a:t>
            </a:r>
            <a:endParaRPr sz="600"/>
          </a:p>
        </p:txBody>
      </p:sp>
      <p:sp>
        <p:nvSpPr>
          <p:cNvPr id="484" name="Google Shape;484;p37"/>
          <p:cNvSpPr txBox="1"/>
          <p:nvPr/>
        </p:nvSpPr>
        <p:spPr>
          <a:xfrm rot="-5400000">
            <a:off x="7992178" y="3343579"/>
            <a:ext cx="15933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de" sz="600">
                <a:solidFill>
                  <a:schemeClr val="lt1"/>
                </a:solidFill>
                <a:latin typeface="Arial"/>
                <a:ea typeface="Arial"/>
                <a:cs typeface="Arial"/>
                <a:sym typeface="Arial"/>
              </a:rPr>
              <a:t>© </a:t>
            </a:r>
            <a:r>
              <a:rPr lang="de" sz="600">
                <a:solidFill>
                  <a:schemeClr val="lt1"/>
                </a:solidFill>
              </a:rPr>
              <a:t>Verband deutscher Unternehmerinnen</a:t>
            </a:r>
            <a:endParaRPr sz="600"/>
          </a:p>
        </p:txBody>
      </p:sp>
      <p:pic>
        <p:nvPicPr>
          <p:cNvPr id="485" name="Google Shape;485;p37" title="231115_Forum_Wissenschaftskommunikation_Debatte_David_Ausserhofer_WiD.jpg"/>
          <p:cNvPicPr preferRelativeResize="0"/>
          <p:nvPr/>
        </p:nvPicPr>
        <p:blipFill rotWithShape="1">
          <a:blip r:embed="rId3">
            <a:alphaModFix/>
          </a:blip>
          <a:srcRect l="14454" r="14447"/>
          <a:stretch/>
        </p:blipFill>
        <p:spPr>
          <a:xfrm>
            <a:off x="252000" y="252000"/>
            <a:ext cx="4320000" cy="4048200"/>
          </a:xfrm>
          <a:prstGeom prst="corner">
            <a:avLst>
              <a:gd name="adj1" fmla="val 91239"/>
              <a:gd name="adj2" fmla="val 106714"/>
            </a:avLst>
          </a:prstGeom>
          <a:noFill/>
          <a:ln>
            <a:noFill/>
          </a:ln>
        </p:spPr>
      </p:pic>
      <p:graphicFrame>
        <p:nvGraphicFramePr>
          <p:cNvPr id="486" name="Google Shape;486;p37"/>
          <p:cNvGraphicFramePr/>
          <p:nvPr/>
        </p:nvGraphicFramePr>
        <p:xfrm>
          <a:off x="4572000" y="252042"/>
          <a:ext cx="4320000" cy="4682725"/>
        </p:xfrm>
        <a:graphic>
          <a:graphicData uri="http://schemas.openxmlformats.org/drawingml/2006/table">
            <a:tbl>
              <a:tblPr>
                <a:noFill/>
                <a:tableStyleId>{1EF7AC02-A233-4E13-A3BA-6D0116CAADD2}</a:tableStyleId>
              </a:tblPr>
              <a:tblGrid>
                <a:gridCol w="2792750">
                  <a:extLst>
                    <a:ext uri="{9D8B030D-6E8A-4147-A177-3AD203B41FA5}">
                      <a16:colId xmlns:a16="http://schemas.microsoft.com/office/drawing/2014/main" val="20000"/>
                    </a:ext>
                  </a:extLst>
                </a:gridCol>
                <a:gridCol w="1527250">
                  <a:extLst>
                    <a:ext uri="{9D8B030D-6E8A-4147-A177-3AD203B41FA5}">
                      <a16:colId xmlns:a16="http://schemas.microsoft.com/office/drawing/2014/main" val="20001"/>
                    </a:ext>
                  </a:extLst>
                </a:gridCol>
              </a:tblGrid>
              <a:tr h="394750">
                <a:tc>
                  <a:txBody>
                    <a:bodyPr/>
                    <a:lstStyle/>
                    <a:p>
                      <a:pPr marL="0" lvl="0" indent="0" algn="l" rtl="0">
                        <a:lnSpc>
                          <a:spcPct val="100000"/>
                        </a:lnSpc>
                        <a:spcBef>
                          <a:spcPts val="0"/>
                        </a:spcBef>
                        <a:spcAft>
                          <a:spcPts val="0"/>
                        </a:spcAft>
                        <a:buClr>
                          <a:schemeClr val="dk1"/>
                        </a:buClr>
                        <a:buSzPts val="1100"/>
                        <a:buFont typeface="Arial"/>
                        <a:buNone/>
                      </a:pPr>
                      <a:r>
                        <a:rPr lang="de" sz="1200" b="1">
                          <a:solidFill>
                            <a:schemeClr val="dk1"/>
                          </a:solidFill>
                          <a:latin typeface="JetBrains Mono"/>
                          <a:ea typeface="JetBrains Mono"/>
                          <a:cs typeface="JetBrains Mono"/>
                          <a:sym typeface="JetBrains Mono"/>
                        </a:rPr>
                        <a:t>PERSONELL</a:t>
                      </a:r>
                      <a:endParaRPr sz="1200" b="1"/>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3"/>
                    </a:solidFill>
                  </a:tcPr>
                </a:tc>
                <a:tc>
                  <a:txBody>
                    <a:bodyPr/>
                    <a:lstStyle/>
                    <a:p>
                      <a:pPr marL="0" lvl="0" indent="0" algn="l" rtl="0">
                        <a:lnSpc>
                          <a:spcPct val="115000"/>
                        </a:lnSpc>
                        <a:spcBef>
                          <a:spcPts val="1000"/>
                        </a:spcBef>
                        <a:spcAft>
                          <a:spcPts val="0"/>
                        </a:spcAft>
                        <a:buNone/>
                      </a:pPr>
                      <a:r>
                        <a:rPr lang="de" sz="1200" b="1">
                          <a:latin typeface="JetBrains Mono"/>
                          <a:ea typeface="JetBrains Mono"/>
                          <a:cs typeface="JetBrains Mono"/>
                          <a:sym typeface="JetBrains Mono"/>
                        </a:rPr>
                        <a:t>KOSTEN</a:t>
                      </a:r>
                      <a:endParaRPr sz="1200" b="1">
                        <a:latin typeface="JetBrains Mono"/>
                        <a:ea typeface="JetBrains Mono"/>
                        <a:cs typeface="JetBrains Mono"/>
                        <a:sym typeface="JetBrains Mono"/>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382050">
                <a:tc>
                  <a:txBody>
                    <a:bodyPr/>
                    <a:lstStyle/>
                    <a:p>
                      <a:pPr marL="0" lvl="0" indent="0" algn="l" rtl="0">
                        <a:lnSpc>
                          <a:spcPct val="100000"/>
                        </a:lnSpc>
                        <a:spcBef>
                          <a:spcPts val="0"/>
                        </a:spcBef>
                        <a:spcAft>
                          <a:spcPts val="0"/>
                        </a:spcAft>
                        <a:buNone/>
                      </a:pPr>
                      <a:r>
                        <a:rPr lang="de">
                          <a:solidFill>
                            <a:schemeClr val="dk1"/>
                          </a:solidFill>
                          <a:latin typeface="Source Sans 3"/>
                          <a:ea typeface="Source Sans 3"/>
                          <a:cs typeface="Source Sans 3"/>
                          <a:sym typeface="Source Sans 3"/>
                        </a:rPr>
                        <a:t>Projektleitung</a:t>
                      </a:r>
                      <a:endParaRPr>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tc>
                  <a:txBody>
                    <a:bodyPr/>
                    <a:lstStyle/>
                    <a:p>
                      <a:pPr marL="0" lvl="0" indent="0" algn="l" rtl="0">
                        <a:lnSpc>
                          <a:spcPct val="115000"/>
                        </a:lnSpc>
                        <a:spcBef>
                          <a:spcPts val="0"/>
                        </a:spcBef>
                        <a:spcAft>
                          <a:spcPts val="0"/>
                        </a:spcAft>
                        <a:buNone/>
                      </a:pPr>
                      <a:r>
                        <a:rPr lang="de">
                          <a:latin typeface="Source Sans 3"/>
                          <a:ea typeface="Source Sans 3"/>
                          <a:cs typeface="Source Sans 3"/>
                          <a:sym typeface="Source Sans 3"/>
                        </a:rPr>
                        <a:t>25 % TVöD 13</a:t>
                      </a:r>
                      <a:endParaRPr>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extLst>
                  <a:ext uri="{0D108BD9-81ED-4DB2-BD59-A6C34878D82A}">
                    <a16:rowId xmlns:a16="http://schemas.microsoft.com/office/drawing/2014/main" val="10001"/>
                  </a:ext>
                </a:extLst>
              </a:tr>
              <a:tr h="394750">
                <a:tc>
                  <a:txBody>
                    <a:bodyPr/>
                    <a:lstStyle/>
                    <a:p>
                      <a:pPr marL="0" marR="0" lvl="0" indent="0" algn="l" rtl="0">
                        <a:lnSpc>
                          <a:spcPct val="100000"/>
                        </a:lnSpc>
                        <a:spcBef>
                          <a:spcPts val="0"/>
                        </a:spcBef>
                        <a:spcAft>
                          <a:spcPts val="0"/>
                        </a:spcAft>
                        <a:buNone/>
                      </a:pPr>
                      <a:r>
                        <a:rPr lang="de">
                          <a:solidFill>
                            <a:schemeClr val="dk1"/>
                          </a:solidFill>
                          <a:latin typeface="Source Sans 3"/>
                          <a:ea typeface="Source Sans 3"/>
                          <a:cs typeface="Source Sans 3"/>
                          <a:sym typeface="Source Sans 3"/>
                        </a:rPr>
                        <a:t>Projektmanagement</a:t>
                      </a:r>
                      <a:endParaRPr>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de">
                          <a:latin typeface="Source Sans 3"/>
                          <a:ea typeface="Source Sans 3"/>
                          <a:cs typeface="Source Sans 3"/>
                          <a:sym typeface="Source Sans 3"/>
                        </a:rPr>
                        <a:t>100 % TVöD 11</a:t>
                      </a:r>
                      <a:endParaRPr>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extLst>
                  <a:ext uri="{0D108BD9-81ED-4DB2-BD59-A6C34878D82A}">
                    <a16:rowId xmlns:a16="http://schemas.microsoft.com/office/drawing/2014/main" val="10002"/>
                  </a:ext>
                </a:extLst>
              </a:tr>
              <a:tr h="394750">
                <a:tc>
                  <a:txBody>
                    <a:bodyPr/>
                    <a:lstStyle/>
                    <a:p>
                      <a:pPr marL="0" marR="0" lvl="0" indent="0" algn="l" rtl="0">
                        <a:lnSpc>
                          <a:spcPct val="100000"/>
                        </a:lnSpc>
                        <a:spcBef>
                          <a:spcPts val="0"/>
                        </a:spcBef>
                        <a:spcAft>
                          <a:spcPts val="0"/>
                        </a:spcAft>
                        <a:buNone/>
                      </a:pPr>
                      <a:r>
                        <a:rPr lang="de">
                          <a:solidFill>
                            <a:schemeClr val="dk1"/>
                          </a:solidFill>
                          <a:latin typeface="Source Sans 3"/>
                          <a:ea typeface="Source Sans 3"/>
                          <a:cs typeface="Source Sans 3"/>
                          <a:sym typeface="Source Sans 3"/>
                        </a:rPr>
                        <a:t>Kommunikation</a:t>
                      </a:r>
                      <a:endParaRPr>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de">
                          <a:latin typeface="Source Sans 3"/>
                          <a:ea typeface="Source Sans 3"/>
                          <a:cs typeface="Source Sans 3"/>
                          <a:sym typeface="Source Sans 3"/>
                        </a:rPr>
                        <a:t>20 % TVöD 11</a:t>
                      </a:r>
                      <a:endParaRPr>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extLst>
                  <a:ext uri="{0D108BD9-81ED-4DB2-BD59-A6C34878D82A}">
                    <a16:rowId xmlns:a16="http://schemas.microsoft.com/office/drawing/2014/main" val="10003"/>
                  </a:ext>
                </a:extLst>
              </a:tr>
              <a:tr h="394750">
                <a:tc>
                  <a:txBody>
                    <a:bodyPr/>
                    <a:lstStyle/>
                    <a:p>
                      <a:pPr marL="0" lvl="0" indent="0" algn="l" rtl="0">
                        <a:lnSpc>
                          <a:spcPct val="100000"/>
                        </a:lnSpc>
                        <a:spcBef>
                          <a:spcPts val="0"/>
                        </a:spcBef>
                        <a:spcAft>
                          <a:spcPts val="0"/>
                        </a:spcAft>
                        <a:buNone/>
                      </a:pPr>
                      <a:r>
                        <a:rPr lang="de" sz="1200" b="1">
                          <a:solidFill>
                            <a:schemeClr val="dk1"/>
                          </a:solidFill>
                          <a:latin typeface="JetBrains Mono"/>
                          <a:ea typeface="JetBrains Mono"/>
                          <a:cs typeface="JetBrains Mono"/>
                          <a:sym typeface="JetBrains Mono"/>
                        </a:rPr>
                        <a:t>SACHLICH</a:t>
                      </a:r>
                      <a:endParaRPr sz="1200" b="1"/>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endParaRPr>
                        <a:latin typeface="Calibri"/>
                        <a:ea typeface="Calibri"/>
                        <a:cs typeface="Calibri"/>
                        <a:sym typeface="Calibri"/>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3"/>
                    </a:solidFill>
                  </a:tcPr>
                </a:tc>
                <a:extLst>
                  <a:ext uri="{0D108BD9-81ED-4DB2-BD59-A6C34878D82A}">
                    <a16:rowId xmlns:a16="http://schemas.microsoft.com/office/drawing/2014/main" val="10004"/>
                  </a:ext>
                </a:extLst>
              </a:tr>
              <a:tr h="540825">
                <a:tc>
                  <a:txBody>
                    <a:bodyPr/>
                    <a:lstStyle/>
                    <a:p>
                      <a:pPr marL="0" marR="0" lvl="0" indent="0" algn="l" rtl="0">
                        <a:lnSpc>
                          <a:spcPct val="100000"/>
                        </a:lnSpc>
                        <a:spcBef>
                          <a:spcPts val="0"/>
                        </a:spcBef>
                        <a:spcAft>
                          <a:spcPts val="0"/>
                        </a:spcAft>
                        <a:buNone/>
                      </a:pPr>
                      <a:r>
                        <a:rPr lang="de">
                          <a:solidFill>
                            <a:schemeClr val="dk1"/>
                          </a:solidFill>
                          <a:latin typeface="Source Sans 3"/>
                          <a:ea typeface="Source Sans 3"/>
                          <a:cs typeface="Source Sans 3"/>
                          <a:sym typeface="Source Sans 3"/>
                        </a:rPr>
                        <a:t>Raummiete / Technik für 12 Veranstaltungen</a:t>
                      </a:r>
                      <a:endParaRPr>
                        <a:solidFill>
                          <a:schemeClr val="dk1"/>
                        </a:solidFill>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de">
                          <a:latin typeface="Source Sans 3"/>
                          <a:ea typeface="Source Sans 3"/>
                          <a:cs typeface="Source Sans 3"/>
                          <a:sym typeface="Source Sans 3"/>
                        </a:rPr>
                        <a:t>2.500 €</a:t>
                      </a:r>
                      <a:endParaRPr>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extLst>
                  <a:ext uri="{0D108BD9-81ED-4DB2-BD59-A6C34878D82A}">
                    <a16:rowId xmlns:a16="http://schemas.microsoft.com/office/drawing/2014/main" val="10005"/>
                  </a:ext>
                </a:extLst>
              </a:tr>
              <a:tr h="394750">
                <a:tc>
                  <a:txBody>
                    <a:bodyPr/>
                    <a:lstStyle/>
                    <a:p>
                      <a:pPr marL="0" marR="0" lvl="0" indent="0" algn="l" rtl="0">
                        <a:lnSpc>
                          <a:spcPct val="100000"/>
                        </a:lnSpc>
                        <a:spcBef>
                          <a:spcPts val="0"/>
                        </a:spcBef>
                        <a:spcAft>
                          <a:spcPts val="0"/>
                        </a:spcAft>
                        <a:buNone/>
                      </a:pPr>
                      <a:r>
                        <a:rPr lang="de">
                          <a:solidFill>
                            <a:schemeClr val="dk1"/>
                          </a:solidFill>
                          <a:latin typeface="Source Sans 3"/>
                          <a:ea typeface="Source Sans 3"/>
                          <a:cs typeface="Source Sans 3"/>
                          <a:sym typeface="Source Sans 3"/>
                        </a:rPr>
                        <a:t>Moderation</a:t>
                      </a:r>
                      <a:endParaRPr>
                        <a:solidFill>
                          <a:schemeClr val="dk1"/>
                        </a:solidFill>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de">
                          <a:latin typeface="Source Sans 3"/>
                          <a:ea typeface="Source Sans 3"/>
                          <a:cs typeface="Source Sans 3"/>
                          <a:sym typeface="Source Sans 3"/>
                        </a:rPr>
                        <a:t>9.000 €</a:t>
                      </a:r>
                      <a:endParaRPr>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extLst>
                  <a:ext uri="{0D108BD9-81ED-4DB2-BD59-A6C34878D82A}">
                    <a16:rowId xmlns:a16="http://schemas.microsoft.com/office/drawing/2014/main" val="10006"/>
                  </a:ext>
                </a:extLst>
              </a:tr>
              <a:tr h="601850">
                <a:tc>
                  <a:txBody>
                    <a:bodyPr/>
                    <a:lstStyle/>
                    <a:p>
                      <a:pPr marL="0" marR="0" lvl="0" indent="0" algn="l" rtl="0">
                        <a:lnSpc>
                          <a:spcPct val="100000"/>
                        </a:lnSpc>
                        <a:spcBef>
                          <a:spcPts val="0"/>
                        </a:spcBef>
                        <a:spcAft>
                          <a:spcPts val="0"/>
                        </a:spcAft>
                        <a:buNone/>
                      </a:pPr>
                      <a:r>
                        <a:rPr lang="de">
                          <a:solidFill>
                            <a:schemeClr val="dk1"/>
                          </a:solidFill>
                          <a:latin typeface="Source Sans 3"/>
                          <a:ea typeface="Source Sans 3"/>
                          <a:cs typeface="Source Sans 3"/>
                          <a:sym typeface="Source Sans 3"/>
                        </a:rPr>
                        <a:t>Gestaltung von Werbemitteln </a:t>
                      </a:r>
                      <a:br>
                        <a:rPr lang="de">
                          <a:solidFill>
                            <a:schemeClr val="dk1"/>
                          </a:solidFill>
                          <a:latin typeface="Source Sans 3"/>
                          <a:ea typeface="Source Sans 3"/>
                          <a:cs typeface="Source Sans 3"/>
                          <a:sym typeface="Source Sans 3"/>
                        </a:rPr>
                      </a:br>
                      <a:r>
                        <a:rPr lang="de">
                          <a:solidFill>
                            <a:schemeClr val="dk1"/>
                          </a:solidFill>
                          <a:latin typeface="Source Sans 3"/>
                          <a:ea typeface="Source Sans 3"/>
                          <a:cs typeface="Source Sans 3"/>
                          <a:sym typeface="Source Sans 3"/>
                        </a:rPr>
                        <a:t>&amp; Online-Marketing</a:t>
                      </a:r>
                      <a:endParaRPr>
                        <a:solidFill>
                          <a:schemeClr val="dk1"/>
                        </a:solidFill>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de">
                          <a:latin typeface="Source Sans 3"/>
                          <a:ea typeface="Source Sans 3"/>
                          <a:cs typeface="Source Sans 3"/>
                          <a:sym typeface="Source Sans 3"/>
                        </a:rPr>
                        <a:t>9.500 €</a:t>
                      </a:r>
                      <a:endParaRPr>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extLst>
                  <a:ext uri="{0D108BD9-81ED-4DB2-BD59-A6C34878D82A}">
                    <a16:rowId xmlns:a16="http://schemas.microsoft.com/office/drawing/2014/main" val="10007"/>
                  </a:ext>
                </a:extLst>
              </a:tr>
              <a:tr h="394750">
                <a:tc>
                  <a:txBody>
                    <a:bodyPr/>
                    <a:lstStyle/>
                    <a:p>
                      <a:pPr marL="0" marR="0" lvl="0" indent="0" algn="l" rtl="0">
                        <a:lnSpc>
                          <a:spcPct val="100000"/>
                        </a:lnSpc>
                        <a:spcBef>
                          <a:spcPts val="0"/>
                        </a:spcBef>
                        <a:spcAft>
                          <a:spcPts val="0"/>
                        </a:spcAft>
                        <a:buNone/>
                      </a:pPr>
                      <a:r>
                        <a:rPr lang="de">
                          <a:solidFill>
                            <a:schemeClr val="dk1"/>
                          </a:solidFill>
                          <a:latin typeface="Source Sans 3"/>
                          <a:ea typeface="Source Sans 3"/>
                          <a:cs typeface="Source Sans 3"/>
                          <a:sym typeface="Source Sans 3"/>
                        </a:rPr>
                        <a:t>Veranstaltungsvideos</a:t>
                      </a:r>
                      <a:endParaRPr>
                        <a:solidFill>
                          <a:schemeClr val="dk1"/>
                        </a:solidFill>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de">
                          <a:latin typeface="Source Sans 3"/>
                          <a:ea typeface="Source Sans 3"/>
                          <a:cs typeface="Source Sans 3"/>
                          <a:sym typeface="Source Sans 3"/>
                        </a:rPr>
                        <a:t>2.500 €</a:t>
                      </a:r>
                      <a:endParaRPr>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extLst>
                  <a:ext uri="{0D108BD9-81ED-4DB2-BD59-A6C34878D82A}">
                    <a16:rowId xmlns:a16="http://schemas.microsoft.com/office/drawing/2014/main" val="10008"/>
                  </a:ext>
                </a:extLst>
              </a:tr>
              <a:tr h="394750">
                <a:tc>
                  <a:txBody>
                    <a:bodyPr/>
                    <a:lstStyle/>
                    <a:p>
                      <a:pPr marL="0" marR="0" lvl="0" indent="0" algn="l" rtl="0">
                        <a:lnSpc>
                          <a:spcPct val="100000"/>
                        </a:lnSpc>
                        <a:spcBef>
                          <a:spcPts val="0"/>
                        </a:spcBef>
                        <a:spcAft>
                          <a:spcPts val="0"/>
                        </a:spcAft>
                        <a:buNone/>
                      </a:pPr>
                      <a:r>
                        <a:rPr lang="de">
                          <a:solidFill>
                            <a:schemeClr val="dk1"/>
                          </a:solidFill>
                          <a:latin typeface="Source Sans 3"/>
                          <a:ea typeface="Source Sans 3"/>
                          <a:cs typeface="Source Sans 3"/>
                          <a:sym typeface="Source Sans 3"/>
                        </a:rPr>
                        <a:t>Reisekosten Team</a:t>
                      </a:r>
                      <a:endParaRPr>
                        <a:solidFill>
                          <a:schemeClr val="dk1"/>
                        </a:solidFill>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de">
                          <a:latin typeface="Source Sans 3"/>
                          <a:ea typeface="Source Sans 3"/>
                          <a:cs typeface="Source Sans 3"/>
                          <a:sym typeface="Source Sans 3"/>
                        </a:rPr>
                        <a:t>5.000 €</a:t>
                      </a:r>
                      <a:endParaRPr>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extLst>
                  <a:ext uri="{0D108BD9-81ED-4DB2-BD59-A6C34878D82A}">
                    <a16:rowId xmlns:a16="http://schemas.microsoft.com/office/drawing/2014/main" val="10009"/>
                  </a:ext>
                </a:extLst>
              </a:tr>
              <a:tr h="394750">
                <a:tc>
                  <a:txBody>
                    <a:bodyPr/>
                    <a:lstStyle/>
                    <a:p>
                      <a:pPr marL="0" marR="0" lvl="0" indent="0" algn="l" rtl="0">
                        <a:lnSpc>
                          <a:spcPct val="100000"/>
                        </a:lnSpc>
                        <a:spcBef>
                          <a:spcPts val="0"/>
                        </a:spcBef>
                        <a:spcAft>
                          <a:spcPts val="0"/>
                        </a:spcAft>
                        <a:buNone/>
                      </a:pPr>
                      <a:r>
                        <a:rPr lang="de">
                          <a:solidFill>
                            <a:schemeClr val="dk1"/>
                          </a:solidFill>
                          <a:latin typeface="Source Sans 3"/>
                          <a:ea typeface="Source Sans 3"/>
                          <a:cs typeface="Source Sans 3"/>
                          <a:sym typeface="Source Sans 3"/>
                        </a:rPr>
                        <a:t>Reisekosten Extern</a:t>
                      </a:r>
                      <a:endParaRPr>
                        <a:solidFill>
                          <a:schemeClr val="dk1"/>
                        </a:solidFill>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de">
                          <a:latin typeface="Source Sans 3"/>
                          <a:ea typeface="Source Sans 3"/>
                          <a:cs typeface="Source Sans 3"/>
                          <a:sym typeface="Source Sans 3"/>
                        </a:rPr>
                        <a:t>2.500 €</a:t>
                      </a:r>
                      <a:endParaRPr>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extLst>
                  <a:ext uri="{0D108BD9-81ED-4DB2-BD59-A6C34878D82A}">
                    <a16:rowId xmlns:a16="http://schemas.microsoft.com/office/drawing/2014/main" val="10010"/>
                  </a:ext>
                </a:extLst>
              </a:tr>
            </a:tbl>
          </a:graphicData>
        </a:graphic>
      </p:graphicFrame>
      <p:sp>
        <p:nvSpPr>
          <p:cNvPr id="487" name="Google Shape;487;p37"/>
          <p:cNvSpPr txBox="1">
            <a:spLocks noGrp="1"/>
          </p:cNvSpPr>
          <p:nvPr>
            <p:ph type="subTitle" idx="5"/>
          </p:nvPr>
        </p:nvSpPr>
        <p:spPr>
          <a:xfrm>
            <a:off x="1461650" y="253425"/>
            <a:ext cx="3000000" cy="348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 name="Google Shape;497;p38">
            <a:extLst>
              <a:ext uri="{FF2B5EF4-FFF2-40B4-BE49-F238E27FC236}">
                <a16:creationId xmlns:a16="http://schemas.microsoft.com/office/drawing/2014/main" id="{F6BD3500-179B-98E1-1198-8C3605DD8BA0}"/>
              </a:ext>
            </a:extLst>
          </p:cNvPr>
          <p:cNvSpPr txBox="1"/>
          <p:nvPr/>
        </p:nvSpPr>
        <p:spPr>
          <a:xfrm rot="16200000">
            <a:off x="-284815" y="3343579"/>
            <a:ext cx="15933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de" sz="600" dirty="0">
                <a:solidFill>
                  <a:schemeClr val="lt1"/>
                </a:solidFill>
                <a:latin typeface="Arial"/>
                <a:ea typeface="Arial"/>
                <a:cs typeface="Arial"/>
                <a:sym typeface="Arial"/>
              </a:rPr>
              <a:t>© </a:t>
            </a:r>
            <a:r>
              <a:rPr lang="de" sz="600" dirty="0">
                <a:solidFill>
                  <a:schemeClr val="lt1"/>
                </a:solidFill>
              </a:rPr>
              <a:t>Wissenschaft im Dialog</a:t>
            </a:r>
            <a:endParaRPr sz="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p38" title="Lunchtalk Reihe Der digitale Wandel der Wissenschaftskommunikation (1080 x 1080 px) (1).png"/>
          <p:cNvPicPr preferRelativeResize="0"/>
          <p:nvPr/>
        </p:nvPicPr>
        <p:blipFill rotWithShape="1">
          <a:blip r:embed="rId3">
            <a:alphaModFix/>
          </a:blip>
          <a:srcRect l="9850" t="15023" r="3899" b="3683"/>
          <a:stretch/>
        </p:blipFill>
        <p:spPr>
          <a:xfrm>
            <a:off x="252000" y="252000"/>
            <a:ext cx="4320000" cy="4071000"/>
          </a:xfrm>
          <a:prstGeom prst="corner">
            <a:avLst>
              <a:gd name="adj1" fmla="val 90592"/>
              <a:gd name="adj2" fmla="val 106116"/>
            </a:avLst>
          </a:prstGeom>
          <a:noFill/>
          <a:ln>
            <a:noFill/>
          </a:ln>
        </p:spPr>
      </p:pic>
      <p:sp>
        <p:nvSpPr>
          <p:cNvPr id="493" name="Google Shape;493;p38"/>
          <p:cNvSpPr txBox="1"/>
          <p:nvPr/>
        </p:nvSpPr>
        <p:spPr>
          <a:xfrm>
            <a:off x="3030631" y="4424700"/>
            <a:ext cx="15933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de" sz="600">
                <a:solidFill>
                  <a:schemeClr val="lt1"/>
                </a:solidFill>
                <a:latin typeface="Arial"/>
                <a:ea typeface="Arial"/>
                <a:cs typeface="Arial"/>
                <a:sym typeface="Arial"/>
              </a:rPr>
              <a:t>© </a:t>
            </a:r>
            <a:r>
              <a:rPr lang="de" sz="600">
                <a:solidFill>
                  <a:schemeClr val="lt1"/>
                </a:solidFill>
              </a:rPr>
              <a:t>Ilja C. Hendel</a:t>
            </a:r>
            <a:endParaRPr sz="600"/>
          </a:p>
        </p:txBody>
      </p:sp>
      <p:sp>
        <p:nvSpPr>
          <p:cNvPr id="494" name="Google Shape;494;p38"/>
          <p:cNvSpPr txBox="1">
            <a:spLocks noGrp="1"/>
          </p:cNvSpPr>
          <p:nvPr>
            <p:ph type="body" idx="1"/>
          </p:nvPr>
        </p:nvSpPr>
        <p:spPr>
          <a:xfrm>
            <a:off x="96875" y="4336600"/>
            <a:ext cx="9047100" cy="820500"/>
          </a:xfrm>
          <a:prstGeom prst="rect">
            <a:avLst/>
          </a:prstGeom>
          <a:solidFill>
            <a:schemeClr val="lt1"/>
          </a:solidFill>
        </p:spPr>
        <p:txBody>
          <a:bodyPr spcFirstLastPara="1" wrap="square" lIns="252000" tIns="360000" rIns="252000" bIns="252000" anchor="t" anchorCtr="0">
            <a:noAutofit/>
          </a:bodyPr>
          <a:lstStyle/>
          <a:p>
            <a:pPr marL="0" lvl="0" indent="0" algn="l" rtl="0">
              <a:lnSpc>
                <a:spcPct val="100000"/>
              </a:lnSpc>
              <a:spcBef>
                <a:spcPts val="0"/>
              </a:spcBef>
              <a:spcAft>
                <a:spcPts val="0"/>
              </a:spcAft>
              <a:buNone/>
            </a:pPr>
            <a:r>
              <a:rPr lang="de">
                <a:solidFill>
                  <a:schemeClr val="dk1"/>
                </a:solidFill>
              </a:rPr>
              <a:t>Lunchtalk-Serie „Der digitale Wandel der Wisskomm“</a:t>
            </a:r>
            <a:endParaRPr/>
          </a:p>
        </p:txBody>
      </p:sp>
      <p:sp>
        <p:nvSpPr>
          <p:cNvPr id="495" name="Google Shape;495;p38"/>
          <p:cNvSpPr txBox="1">
            <a:spLocks noGrp="1"/>
          </p:cNvSpPr>
          <p:nvPr>
            <p:ph type="subTitle" idx="4"/>
          </p:nvPr>
        </p:nvSpPr>
        <p:spPr>
          <a:xfrm>
            <a:off x="252000" y="4445138"/>
            <a:ext cx="3376200" cy="30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BEISPIELPROJEKTE</a:t>
            </a:r>
            <a:endParaRPr/>
          </a:p>
        </p:txBody>
      </p:sp>
      <p:sp>
        <p:nvSpPr>
          <p:cNvPr id="496" name="Google Shape;496;p38"/>
          <p:cNvSpPr txBox="1"/>
          <p:nvPr/>
        </p:nvSpPr>
        <p:spPr>
          <a:xfrm rot="-5400000">
            <a:off x="7992178" y="3343579"/>
            <a:ext cx="15933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de" sz="600">
                <a:solidFill>
                  <a:schemeClr val="lt1"/>
                </a:solidFill>
                <a:latin typeface="Arial"/>
                <a:ea typeface="Arial"/>
                <a:cs typeface="Arial"/>
                <a:sym typeface="Arial"/>
              </a:rPr>
              <a:t>© </a:t>
            </a:r>
            <a:r>
              <a:rPr lang="de" sz="600">
                <a:solidFill>
                  <a:schemeClr val="lt1"/>
                </a:solidFill>
              </a:rPr>
              <a:t>Verband deutscher Unternehmerinnen</a:t>
            </a:r>
            <a:endParaRPr sz="600"/>
          </a:p>
        </p:txBody>
      </p:sp>
      <p:sp>
        <p:nvSpPr>
          <p:cNvPr id="497" name="Google Shape;497;p38"/>
          <p:cNvSpPr txBox="1"/>
          <p:nvPr/>
        </p:nvSpPr>
        <p:spPr>
          <a:xfrm rot="-5400000">
            <a:off x="-284815" y="3343579"/>
            <a:ext cx="15933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de" sz="600" dirty="0">
                <a:solidFill>
                  <a:schemeClr val="lt1"/>
                </a:solidFill>
                <a:latin typeface="Arial"/>
                <a:ea typeface="Arial"/>
                <a:cs typeface="Arial"/>
                <a:sym typeface="Arial"/>
              </a:rPr>
              <a:t>© </a:t>
            </a:r>
            <a:r>
              <a:rPr lang="de" sz="600" dirty="0">
                <a:solidFill>
                  <a:schemeClr val="lt1"/>
                </a:solidFill>
              </a:rPr>
              <a:t>Wissenschaft im Dialog</a:t>
            </a:r>
            <a:endParaRPr sz="600" dirty="0"/>
          </a:p>
        </p:txBody>
      </p:sp>
      <p:graphicFrame>
        <p:nvGraphicFramePr>
          <p:cNvPr id="498" name="Google Shape;498;p38"/>
          <p:cNvGraphicFramePr/>
          <p:nvPr/>
        </p:nvGraphicFramePr>
        <p:xfrm>
          <a:off x="4572000" y="252000"/>
          <a:ext cx="4320000" cy="4071000"/>
        </p:xfrm>
        <a:graphic>
          <a:graphicData uri="http://schemas.openxmlformats.org/drawingml/2006/table">
            <a:tbl>
              <a:tblPr>
                <a:noFill/>
                <a:tableStyleId>{1EF7AC02-A233-4E13-A3BA-6D0116CAADD2}</a:tableStyleId>
              </a:tblPr>
              <a:tblGrid>
                <a:gridCol w="2327725">
                  <a:extLst>
                    <a:ext uri="{9D8B030D-6E8A-4147-A177-3AD203B41FA5}">
                      <a16:colId xmlns:a16="http://schemas.microsoft.com/office/drawing/2014/main" val="20000"/>
                    </a:ext>
                  </a:extLst>
                </a:gridCol>
                <a:gridCol w="1992275">
                  <a:extLst>
                    <a:ext uri="{9D8B030D-6E8A-4147-A177-3AD203B41FA5}">
                      <a16:colId xmlns:a16="http://schemas.microsoft.com/office/drawing/2014/main" val="20001"/>
                    </a:ext>
                  </a:extLst>
                </a:gridCol>
              </a:tblGrid>
              <a:tr h="460525">
                <a:tc>
                  <a:txBody>
                    <a:bodyPr/>
                    <a:lstStyle/>
                    <a:p>
                      <a:pPr marL="0" lvl="0" indent="0" algn="l" rtl="0">
                        <a:lnSpc>
                          <a:spcPct val="100000"/>
                        </a:lnSpc>
                        <a:spcBef>
                          <a:spcPts val="0"/>
                        </a:spcBef>
                        <a:spcAft>
                          <a:spcPts val="0"/>
                        </a:spcAft>
                        <a:buNone/>
                      </a:pPr>
                      <a:r>
                        <a:rPr lang="de" b="1">
                          <a:solidFill>
                            <a:schemeClr val="dk1"/>
                          </a:solidFill>
                          <a:latin typeface="JetBrains Mono"/>
                          <a:ea typeface="JetBrains Mono"/>
                          <a:cs typeface="JetBrains Mono"/>
                          <a:sym typeface="JetBrains Mono"/>
                        </a:rPr>
                        <a:t>PERSONELL</a:t>
                      </a:r>
                      <a:endParaRPr b="1"/>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3"/>
                    </a:solidFill>
                  </a:tcPr>
                </a:tc>
                <a:tc>
                  <a:txBody>
                    <a:bodyPr/>
                    <a:lstStyle/>
                    <a:p>
                      <a:pPr marL="0" lvl="0" indent="0" algn="l" rtl="0">
                        <a:lnSpc>
                          <a:spcPct val="115000"/>
                        </a:lnSpc>
                        <a:spcBef>
                          <a:spcPts val="1000"/>
                        </a:spcBef>
                        <a:spcAft>
                          <a:spcPts val="0"/>
                        </a:spcAft>
                        <a:buNone/>
                      </a:pPr>
                      <a:r>
                        <a:rPr lang="de" b="1">
                          <a:latin typeface="JetBrains Mono"/>
                          <a:ea typeface="JetBrains Mono"/>
                          <a:cs typeface="JetBrains Mono"/>
                          <a:sym typeface="JetBrains Mono"/>
                        </a:rPr>
                        <a:t>KOSTEN</a:t>
                      </a:r>
                      <a:endParaRPr b="1">
                        <a:latin typeface="JetBrains Mono"/>
                        <a:ea typeface="JetBrains Mono"/>
                        <a:cs typeface="JetBrains Mono"/>
                        <a:sym typeface="JetBrains Mono"/>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460525">
                <a:tc>
                  <a:txBody>
                    <a:bodyPr/>
                    <a:lstStyle/>
                    <a:p>
                      <a:pPr marL="0" lvl="0" indent="0" algn="l" rtl="0">
                        <a:lnSpc>
                          <a:spcPct val="100000"/>
                        </a:lnSpc>
                        <a:spcBef>
                          <a:spcPts val="0"/>
                        </a:spcBef>
                        <a:spcAft>
                          <a:spcPts val="0"/>
                        </a:spcAft>
                        <a:buNone/>
                      </a:pPr>
                      <a:r>
                        <a:rPr lang="de">
                          <a:solidFill>
                            <a:schemeClr val="dk1"/>
                          </a:solidFill>
                          <a:latin typeface="Source Sans 3"/>
                          <a:ea typeface="Source Sans 3"/>
                          <a:cs typeface="Source Sans 3"/>
                          <a:sym typeface="Source Sans 3"/>
                        </a:rPr>
                        <a:t>Projektmanagement</a:t>
                      </a:r>
                      <a:endParaRPr>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de">
                          <a:latin typeface="Source Sans 3"/>
                          <a:ea typeface="Source Sans 3"/>
                          <a:cs typeface="Source Sans 3"/>
                          <a:sym typeface="Source Sans 3"/>
                        </a:rPr>
                        <a:t>anteilig TVöD 11</a:t>
                      </a:r>
                      <a:endParaRPr>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extLst>
                  <a:ext uri="{0D108BD9-81ED-4DB2-BD59-A6C34878D82A}">
                    <a16:rowId xmlns:a16="http://schemas.microsoft.com/office/drawing/2014/main" val="10001"/>
                  </a:ext>
                </a:extLst>
              </a:tr>
              <a:tr h="460525">
                <a:tc>
                  <a:txBody>
                    <a:bodyPr/>
                    <a:lstStyle/>
                    <a:p>
                      <a:pPr marL="0" lvl="0" indent="0" algn="l" rtl="0">
                        <a:lnSpc>
                          <a:spcPct val="100000"/>
                        </a:lnSpc>
                        <a:spcBef>
                          <a:spcPts val="0"/>
                        </a:spcBef>
                        <a:spcAft>
                          <a:spcPts val="0"/>
                        </a:spcAft>
                        <a:buNone/>
                      </a:pPr>
                      <a:r>
                        <a:rPr lang="de">
                          <a:solidFill>
                            <a:schemeClr val="dk1"/>
                          </a:solidFill>
                          <a:latin typeface="Source Sans 3"/>
                          <a:ea typeface="Source Sans 3"/>
                          <a:cs typeface="Source Sans 3"/>
                          <a:sym typeface="Source Sans 3"/>
                        </a:rPr>
                        <a:t>Kommunikation</a:t>
                      </a:r>
                      <a:endParaRPr>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de">
                          <a:latin typeface="Source Sans 3"/>
                          <a:ea typeface="Source Sans 3"/>
                          <a:cs typeface="Source Sans 3"/>
                          <a:sym typeface="Source Sans 3"/>
                        </a:rPr>
                        <a:t>anteilig TVöD 10</a:t>
                      </a:r>
                      <a:endParaRPr>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extLst>
                  <a:ext uri="{0D108BD9-81ED-4DB2-BD59-A6C34878D82A}">
                    <a16:rowId xmlns:a16="http://schemas.microsoft.com/office/drawing/2014/main" val="10002"/>
                  </a:ext>
                </a:extLst>
              </a:tr>
              <a:tr h="460525">
                <a:tc>
                  <a:txBody>
                    <a:bodyPr/>
                    <a:lstStyle/>
                    <a:p>
                      <a:pPr marL="0" lvl="0" indent="0" algn="l" rtl="0">
                        <a:lnSpc>
                          <a:spcPct val="100000"/>
                        </a:lnSpc>
                        <a:spcBef>
                          <a:spcPts val="0"/>
                        </a:spcBef>
                        <a:spcAft>
                          <a:spcPts val="0"/>
                        </a:spcAft>
                        <a:buNone/>
                      </a:pPr>
                      <a:r>
                        <a:rPr lang="de" b="1">
                          <a:solidFill>
                            <a:schemeClr val="dk1"/>
                          </a:solidFill>
                          <a:latin typeface="JetBrains Mono"/>
                          <a:ea typeface="JetBrains Mono"/>
                          <a:cs typeface="JetBrains Mono"/>
                          <a:sym typeface="JetBrains Mono"/>
                        </a:rPr>
                        <a:t>SACHLICH</a:t>
                      </a:r>
                      <a:endParaRPr b="1"/>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endParaRPr>
                        <a:latin typeface="Calibri"/>
                        <a:ea typeface="Calibri"/>
                        <a:cs typeface="Calibri"/>
                        <a:sym typeface="Calibri"/>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3"/>
                    </a:solidFill>
                  </a:tcPr>
                </a:tc>
                <a:extLst>
                  <a:ext uri="{0D108BD9-81ED-4DB2-BD59-A6C34878D82A}">
                    <a16:rowId xmlns:a16="http://schemas.microsoft.com/office/drawing/2014/main" val="10003"/>
                  </a:ext>
                </a:extLst>
              </a:tr>
              <a:tr h="630900">
                <a:tc>
                  <a:txBody>
                    <a:bodyPr/>
                    <a:lstStyle/>
                    <a:p>
                      <a:pPr marL="0" lvl="0" indent="0" algn="l" rtl="0">
                        <a:lnSpc>
                          <a:spcPct val="100000"/>
                        </a:lnSpc>
                        <a:spcBef>
                          <a:spcPts val="0"/>
                        </a:spcBef>
                        <a:spcAft>
                          <a:spcPts val="0"/>
                        </a:spcAft>
                        <a:buNone/>
                      </a:pPr>
                      <a:r>
                        <a:rPr lang="de">
                          <a:solidFill>
                            <a:schemeClr val="dk1"/>
                          </a:solidFill>
                          <a:latin typeface="Source Sans 3"/>
                          <a:ea typeface="Source Sans 3"/>
                          <a:cs typeface="Source Sans 3"/>
                          <a:sym typeface="Source Sans 3"/>
                        </a:rPr>
                        <a:t>Kontakte und Marketingtools</a:t>
                      </a:r>
                      <a:endParaRPr>
                        <a:solidFill>
                          <a:schemeClr val="dk1"/>
                        </a:solidFill>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tc>
                  <a:txBody>
                    <a:bodyPr/>
                    <a:lstStyle/>
                    <a:p>
                      <a:pPr marL="457200" lvl="0" indent="0" algn="l" rtl="0">
                        <a:spcBef>
                          <a:spcPts val="0"/>
                        </a:spcBef>
                        <a:spcAft>
                          <a:spcPts val="0"/>
                        </a:spcAft>
                        <a:buClr>
                          <a:schemeClr val="dk1"/>
                        </a:buClr>
                        <a:buSzPts val="1100"/>
                        <a:buFont typeface="Arial"/>
                        <a:buNone/>
                      </a:pPr>
                      <a:r>
                        <a:rPr lang="de">
                          <a:solidFill>
                            <a:schemeClr val="dk1"/>
                          </a:solidFill>
                          <a:latin typeface="Source Sans 3"/>
                          <a:ea typeface="Source Sans 3"/>
                          <a:cs typeface="Source Sans 3"/>
                          <a:sym typeface="Source Sans 3"/>
                        </a:rPr>
                        <a:t>—</a:t>
                      </a:r>
                      <a:endParaRPr>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extLst>
                  <a:ext uri="{0D108BD9-81ED-4DB2-BD59-A6C34878D82A}">
                    <a16:rowId xmlns:a16="http://schemas.microsoft.com/office/drawing/2014/main" val="10004"/>
                  </a:ext>
                </a:extLst>
              </a:tr>
              <a:tr h="460525">
                <a:tc>
                  <a:txBody>
                    <a:bodyPr/>
                    <a:lstStyle/>
                    <a:p>
                      <a:pPr marL="0" lvl="0" indent="0" algn="l" rtl="0">
                        <a:lnSpc>
                          <a:spcPct val="100000"/>
                        </a:lnSpc>
                        <a:spcBef>
                          <a:spcPts val="0"/>
                        </a:spcBef>
                        <a:spcAft>
                          <a:spcPts val="0"/>
                        </a:spcAft>
                        <a:buNone/>
                      </a:pPr>
                      <a:r>
                        <a:rPr lang="de">
                          <a:solidFill>
                            <a:schemeClr val="dk1"/>
                          </a:solidFill>
                          <a:latin typeface="Source Sans 3"/>
                          <a:ea typeface="Source Sans 3"/>
                          <a:cs typeface="Source Sans 3"/>
                          <a:sym typeface="Source Sans 3"/>
                        </a:rPr>
                        <a:t>Referent*innen</a:t>
                      </a:r>
                      <a:endParaRPr>
                        <a:solidFill>
                          <a:schemeClr val="dk1"/>
                        </a:solidFill>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tc>
                  <a:txBody>
                    <a:bodyPr/>
                    <a:lstStyle/>
                    <a:p>
                      <a:pPr marL="457200" lvl="0" indent="0" algn="l" rtl="0">
                        <a:spcBef>
                          <a:spcPts val="0"/>
                        </a:spcBef>
                        <a:spcAft>
                          <a:spcPts val="0"/>
                        </a:spcAft>
                        <a:buNone/>
                      </a:pPr>
                      <a:r>
                        <a:rPr lang="de">
                          <a:latin typeface="Source Sans 3"/>
                          <a:ea typeface="Source Sans 3"/>
                          <a:cs typeface="Source Sans 3"/>
                          <a:sym typeface="Source Sans 3"/>
                        </a:rPr>
                        <a:t>—</a:t>
                      </a:r>
                      <a:endParaRPr>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extLst>
                  <a:ext uri="{0D108BD9-81ED-4DB2-BD59-A6C34878D82A}">
                    <a16:rowId xmlns:a16="http://schemas.microsoft.com/office/drawing/2014/main" val="10005"/>
                  </a:ext>
                </a:extLst>
              </a:tr>
              <a:tr h="676950">
                <a:tc>
                  <a:txBody>
                    <a:bodyPr/>
                    <a:lstStyle/>
                    <a:p>
                      <a:pPr marL="0" lvl="0" indent="0" algn="l" rtl="0">
                        <a:lnSpc>
                          <a:spcPct val="100000"/>
                        </a:lnSpc>
                        <a:spcBef>
                          <a:spcPts val="0"/>
                        </a:spcBef>
                        <a:spcAft>
                          <a:spcPts val="0"/>
                        </a:spcAft>
                        <a:buNone/>
                      </a:pPr>
                      <a:r>
                        <a:rPr lang="de">
                          <a:solidFill>
                            <a:schemeClr val="dk1"/>
                          </a:solidFill>
                          <a:latin typeface="Source Sans 3"/>
                          <a:ea typeface="Source Sans 3"/>
                          <a:cs typeface="Source Sans 3"/>
                          <a:sym typeface="Source Sans 3"/>
                        </a:rPr>
                        <a:t>Digitaler Raum</a:t>
                      </a:r>
                      <a:endParaRPr>
                        <a:solidFill>
                          <a:schemeClr val="dk1"/>
                        </a:solidFill>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de">
                          <a:latin typeface="Source Sans 3"/>
                          <a:ea typeface="Source Sans 3"/>
                          <a:cs typeface="Source Sans 3"/>
                          <a:sym typeface="Source Sans 3"/>
                        </a:rPr>
                        <a:t>anteilig 140 € / Jahr</a:t>
                      </a:r>
                      <a:endParaRPr>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extLst>
                  <a:ext uri="{0D108BD9-81ED-4DB2-BD59-A6C34878D82A}">
                    <a16:rowId xmlns:a16="http://schemas.microsoft.com/office/drawing/2014/main" val="10006"/>
                  </a:ext>
                </a:extLst>
              </a:tr>
              <a:tr h="460525">
                <a:tc>
                  <a:txBody>
                    <a:bodyPr/>
                    <a:lstStyle/>
                    <a:p>
                      <a:pPr marL="0" lvl="0" indent="0" algn="l" rtl="0">
                        <a:lnSpc>
                          <a:spcPct val="100000"/>
                        </a:lnSpc>
                        <a:spcBef>
                          <a:spcPts val="0"/>
                        </a:spcBef>
                        <a:spcAft>
                          <a:spcPts val="0"/>
                        </a:spcAft>
                        <a:buNone/>
                      </a:pPr>
                      <a:r>
                        <a:rPr lang="de">
                          <a:solidFill>
                            <a:schemeClr val="dk1"/>
                          </a:solidFill>
                          <a:latin typeface="Source Sans 3"/>
                          <a:ea typeface="Source Sans 3"/>
                          <a:cs typeface="Source Sans 3"/>
                          <a:sym typeface="Source Sans 3"/>
                        </a:rPr>
                        <a:t>Technische Ausstattung</a:t>
                      </a:r>
                      <a:endParaRPr>
                        <a:solidFill>
                          <a:schemeClr val="dk1"/>
                        </a:solidFill>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de">
                          <a:latin typeface="Source Sans 3"/>
                          <a:ea typeface="Source Sans 3"/>
                          <a:cs typeface="Source Sans 3"/>
                          <a:sym typeface="Source Sans 3"/>
                        </a:rPr>
                        <a:t>Overhead</a:t>
                      </a:r>
                      <a:endParaRPr>
                        <a:latin typeface="Source Sans 3"/>
                        <a:ea typeface="Source Sans 3"/>
                        <a:cs typeface="Source Sans 3"/>
                        <a:sym typeface="Source Sans 3"/>
                      </a:endParaRPr>
                    </a:p>
                  </a:txBody>
                  <a:tcPr marL="198000" marR="91425" marT="0" marB="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extLst>
                  <a:ext uri="{0D108BD9-81ED-4DB2-BD59-A6C34878D82A}">
                    <a16:rowId xmlns:a16="http://schemas.microsoft.com/office/drawing/2014/main" val="10007"/>
                  </a:ext>
                </a:extLst>
              </a:tr>
            </a:tbl>
          </a:graphicData>
        </a:graphic>
      </p:graphicFrame>
      <p:sp>
        <p:nvSpPr>
          <p:cNvPr id="499" name="Google Shape;499;p38"/>
          <p:cNvSpPr txBox="1">
            <a:spLocks noGrp="1"/>
          </p:cNvSpPr>
          <p:nvPr>
            <p:ph type="subTitle" idx="5"/>
          </p:nvPr>
        </p:nvSpPr>
        <p:spPr>
          <a:xfrm>
            <a:off x="1461650" y="253425"/>
            <a:ext cx="3000000" cy="348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00" name="Google Shape;500;p38"/>
          <p:cNvSpPr txBox="1">
            <a:spLocks noGrp="1"/>
          </p:cNvSpPr>
          <p:nvPr>
            <p:ph type="subTitle" idx="6"/>
          </p:nvPr>
        </p:nvSpPr>
        <p:spPr>
          <a:xfrm>
            <a:off x="5892000" y="253425"/>
            <a:ext cx="3000000" cy="348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p:nvPr/>
        </p:nvSpPr>
        <p:spPr>
          <a:xfrm>
            <a:off x="6836998" y="1762750"/>
            <a:ext cx="2055000" cy="2225100"/>
          </a:xfrm>
          <a:prstGeom prst="rect">
            <a:avLst/>
          </a:prstGeom>
          <a:solidFill>
            <a:schemeClr val="lt2"/>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de">
                <a:solidFill>
                  <a:srgbClr val="B7B7B7"/>
                </a:solidFill>
                <a:latin typeface="Source Sans 3"/>
                <a:ea typeface="Source Sans 3"/>
                <a:cs typeface="Source Sans 3"/>
                <a:sym typeface="Source Sans 3"/>
              </a:rPr>
              <a:t>Was möchte ich mit meiner Forschung auf gesellschaftlicher Ebene verändern?</a:t>
            </a:r>
            <a:endParaRPr>
              <a:solidFill>
                <a:srgbClr val="B7B7B7"/>
              </a:solidFill>
              <a:latin typeface="Source Sans 3"/>
              <a:ea typeface="Source Sans 3"/>
              <a:cs typeface="Source Sans 3"/>
              <a:sym typeface="Source Sans 3"/>
            </a:endParaRPr>
          </a:p>
        </p:txBody>
      </p:sp>
      <p:sp>
        <p:nvSpPr>
          <p:cNvPr id="149" name="Google Shape;149;p21"/>
          <p:cNvSpPr txBox="1"/>
          <p:nvPr/>
        </p:nvSpPr>
        <p:spPr>
          <a:xfrm>
            <a:off x="252000" y="2463529"/>
            <a:ext cx="2055000" cy="1524300"/>
          </a:xfrm>
          <a:prstGeom prst="rect">
            <a:avLst/>
          </a:prstGeom>
          <a:solidFill>
            <a:srgbClr val="AFDACB"/>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600"/>
              </a:spcAft>
              <a:buClr>
                <a:schemeClr val="dk1"/>
              </a:buClr>
              <a:buSzPts val="1100"/>
              <a:buFont typeface="Arial"/>
              <a:buNone/>
            </a:pPr>
            <a:r>
              <a:rPr lang="de">
                <a:solidFill>
                  <a:schemeClr val="accent1"/>
                </a:solidFill>
                <a:latin typeface="Source Sans 3"/>
                <a:ea typeface="Source Sans 3"/>
                <a:cs typeface="Source Sans 3"/>
                <a:sym typeface="Source Sans 3"/>
              </a:rPr>
              <a:t>Welche Schritte und Ressourcen sind zur Umsetzung meines Vorhabens erforderlich?</a:t>
            </a:r>
            <a:endParaRPr>
              <a:solidFill>
                <a:schemeClr val="accent1"/>
              </a:solidFill>
              <a:latin typeface="Source Sans 3"/>
              <a:ea typeface="Source Sans 3"/>
              <a:cs typeface="Source Sans 3"/>
              <a:sym typeface="Source Sans 3"/>
            </a:endParaRPr>
          </a:p>
        </p:txBody>
      </p:sp>
      <p:sp>
        <p:nvSpPr>
          <p:cNvPr id="150" name="Google Shape;150;p21"/>
          <p:cNvSpPr txBox="1"/>
          <p:nvPr/>
        </p:nvSpPr>
        <p:spPr>
          <a:xfrm>
            <a:off x="2446999" y="2284082"/>
            <a:ext cx="2055000" cy="1703700"/>
          </a:xfrm>
          <a:prstGeom prst="rect">
            <a:avLst/>
          </a:prstGeom>
          <a:solidFill>
            <a:schemeClr val="lt2"/>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de">
                <a:solidFill>
                  <a:srgbClr val="B7B7B7"/>
                </a:solidFill>
                <a:latin typeface="Source Sans 3"/>
                <a:ea typeface="Source Sans 3"/>
                <a:cs typeface="Source Sans 3"/>
                <a:sym typeface="Source Sans 3"/>
              </a:rPr>
              <a:t>Welches Kommunikations-</a:t>
            </a:r>
            <a:br>
              <a:rPr lang="de">
                <a:solidFill>
                  <a:srgbClr val="B7B7B7"/>
                </a:solidFill>
                <a:latin typeface="Source Sans 3"/>
                <a:ea typeface="Source Sans 3"/>
                <a:cs typeface="Source Sans 3"/>
                <a:sym typeface="Source Sans 3"/>
              </a:rPr>
            </a:br>
            <a:r>
              <a:rPr lang="de">
                <a:solidFill>
                  <a:srgbClr val="B7B7B7"/>
                </a:solidFill>
                <a:latin typeface="Source Sans 3"/>
                <a:ea typeface="Source Sans 3"/>
                <a:cs typeface="Source Sans 3"/>
                <a:sym typeface="Source Sans 3"/>
              </a:rPr>
              <a:t>vorhaben passt zu mir und zu meiner Zielgruppe?</a:t>
            </a:r>
            <a:endParaRPr>
              <a:solidFill>
                <a:srgbClr val="B7B7B7"/>
              </a:solidFill>
              <a:latin typeface="Source Sans 3"/>
              <a:ea typeface="Source Sans 3"/>
              <a:cs typeface="Source Sans 3"/>
              <a:sym typeface="Source Sans 3"/>
            </a:endParaRPr>
          </a:p>
        </p:txBody>
      </p:sp>
      <p:sp>
        <p:nvSpPr>
          <p:cNvPr id="151" name="Google Shape;151;p21"/>
          <p:cNvSpPr txBox="1"/>
          <p:nvPr/>
        </p:nvSpPr>
        <p:spPr>
          <a:xfrm>
            <a:off x="4641998" y="1968718"/>
            <a:ext cx="2055000" cy="2019000"/>
          </a:xfrm>
          <a:prstGeom prst="rect">
            <a:avLst/>
          </a:prstGeom>
          <a:solidFill>
            <a:schemeClr val="lt2"/>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de">
                <a:solidFill>
                  <a:srgbClr val="B7B7B7"/>
                </a:solidFill>
                <a:latin typeface="Source Sans 3"/>
                <a:ea typeface="Source Sans 3"/>
                <a:cs typeface="Source Sans 3"/>
                <a:sym typeface="Source Sans 3"/>
              </a:rPr>
              <a:t>Wer ist meine Zielgruppe und welche Wirkung möchte ich bei ihr erreichen?</a:t>
            </a:r>
            <a:endParaRPr>
              <a:solidFill>
                <a:srgbClr val="B7B7B7"/>
              </a:solidFill>
              <a:latin typeface="Source Sans 3"/>
              <a:ea typeface="Source Sans 3"/>
              <a:cs typeface="Source Sans 3"/>
              <a:sym typeface="Source Sans 3"/>
            </a:endParaRPr>
          </a:p>
        </p:txBody>
      </p:sp>
      <p:sp>
        <p:nvSpPr>
          <p:cNvPr id="152" name="Google Shape;152;p21"/>
          <p:cNvSpPr txBox="1"/>
          <p:nvPr/>
        </p:nvSpPr>
        <p:spPr>
          <a:xfrm>
            <a:off x="2722261" y="1961375"/>
            <a:ext cx="15045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a:solidFill>
                  <a:srgbClr val="CCCCCC"/>
                </a:solidFill>
                <a:latin typeface="JetBrains Mono"/>
                <a:ea typeface="JetBrains Mono"/>
                <a:cs typeface="JetBrains Mono"/>
                <a:sym typeface="JetBrains Mono"/>
              </a:rPr>
              <a:t>OUTPUT</a:t>
            </a:r>
            <a:endParaRPr>
              <a:solidFill>
                <a:srgbClr val="CCCCCC"/>
              </a:solidFill>
              <a:latin typeface="JetBrains Mono"/>
              <a:ea typeface="JetBrains Mono"/>
              <a:cs typeface="JetBrains Mono"/>
              <a:sym typeface="JetBrains Mono"/>
            </a:endParaRPr>
          </a:p>
        </p:txBody>
      </p:sp>
      <p:sp>
        <p:nvSpPr>
          <p:cNvPr id="153" name="Google Shape;153;p21"/>
          <p:cNvSpPr txBox="1"/>
          <p:nvPr/>
        </p:nvSpPr>
        <p:spPr>
          <a:xfrm>
            <a:off x="5011293" y="1645787"/>
            <a:ext cx="13164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a:solidFill>
                  <a:srgbClr val="CCCCCC"/>
                </a:solidFill>
                <a:latin typeface="JetBrains Mono"/>
                <a:ea typeface="JetBrains Mono"/>
                <a:cs typeface="JetBrains Mono"/>
                <a:sym typeface="JetBrains Mono"/>
              </a:rPr>
              <a:t>OUTCOME</a:t>
            </a:r>
            <a:endParaRPr>
              <a:solidFill>
                <a:srgbClr val="CCCCCC"/>
              </a:solidFill>
              <a:latin typeface="JetBrains Mono"/>
              <a:ea typeface="JetBrains Mono"/>
              <a:cs typeface="JetBrains Mono"/>
              <a:sym typeface="JetBrains Mono"/>
            </a:endParaRPr>
          </a:p>
        </p:txBody>
      </p:sp>
      <p:sp>
        <p:nvSpPr>
          <p:cNvPr id="154" name="Google Shape;154;p21"/>
          <p:cNvSpPr txBox="1"/>
          <p:nvPr/>
        </p:nvSpPr>
        <p:spPr>
          <a:xfrm>
            <a:off x="7054942" y="1427497"/>
            <a:ext cx="16191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a:solidFill>
                  <a:srgbClr val="CCCCCC"/>
                </a:solidFill>
                <a:latin typeface="JetBrains Mono"/>
                <a:ea typeface="JetBrains Mono"/>
                <a:cs typeface="JetBrains Mono"/>
                <a:sym typeface="JetBrains Mono"/>
              </a:rPr>
              <a:t>IMPACT</a:t>
            </a:r>
            <a:endParaRPr>
              <a:solidFill>
                <a:srgbClr val="CCCCCC"/>
              </a:solidFill>
              <a:latin typeface="JetBrains Mono"/>
              <a:ea typeface="JetBrains Mono"/>
              <a:cs typeface="JetBrains Mono"/>
              <a:sym typeface="JetBrains Mono"/>
            </a:endParaRPr>
          </a:p>
        </p:txBody>
      </p:sp>
      <p:sp>
        <p:nvSpPr>
          <p:cNvPr id="155" name="Google Shape;155;p21"/>
          <p:cNvSpPr txBox="1"/>
          <p:nvPr/>
        </p:nvSpPr>
        <p:spPr>
          <a:xfrm>
            <a:off x="527242" y="2129513"/>
            <a:ext cx="15045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a:solidFill>
                  <a:schemeClr val="dk1"/>
                </a:solidFill>
                <a:latin typeface="JetBrains Mono"/>
                <a:ea typeface="JetBrains Mono"/>
                <a:cs typeface="JetBrains Mono"/>
                <a:sym typeface="JetBrains Mono"/>
              </a:rPr>
              <a:t>INPUT</a:t>
            </a:r>
            <a:endParaRPr>
              <a:solidFill>
                <a:schemeClr val="dk1"/>
              </a:solidFill>
              <a:latin typeface="JetBrains Mono"/>
              <a:ea typeface="JetBrains Mono"/>
              <a:cs typeface="JetBrains Mono"/>
              <a:sym typeface="JetBrains Mono"/>
            </a:endParaRPr>
          </a:p>
        </p:txBody>
      </p:sp>
      <p:sp>
        <p:nvSpPr>
          <p:cNvPr id="156" name="Google Shape;156;p21"/>
          <p:cNvSpPr txBox="1"/>
          <p:nvPr/>
        </p:nvSpPr>
        <p:spPr>
          <a:xfrm>
            <a:off x="2722261" y="1750785"/>
            <a:ext cx="1504500" cy="25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1000">
                <a:solidFill>
                  <a:srgbClr val="CCCCCC"/>
                </a:solidFill>
                <a:latin typeface="JetBrains Mono Medium"/>
                <a:ea typeface="JetBrains Mono Medium"/>
                <a:cs typeface="JetBrains Mono Medium"/>
                <a:sym typeface="JetBrains Mono Medium"/>
              </a:rPr>
              <a:t>MODUL III</a:t>
            </a:r>
            <a:endParaRPr sz="1000">
              <a:solidFill>
                <a:srgbClr val="CCCCCC"/>
              </a:solidFill>
              <a:latin typeface="JetBrains Mono Medium"/>
              <a:ea typeface="JetBrains Mono Medium"/>
              <a:cs typeface="JetBrains Mono Medium"/>
              <a:sym typeface="JetBrains Mono Medium"/>
            </a:endParaRPr>
          </a:p>
        </p:txBody>
      </p:sp>
      <p:sp>
        <p:nvSpPr>
          <p:cNvPr id="157" name="Google Shape;157;p21"/>
          <p:cNvSpPr txBox="1"/>
          <p:nvPr/>
        </p:nvSpPr>
        <p:spPr>
          <a:xfrm>
            <a:off x="5011293" y="1435197"/>
            <a:ext cx="1316400" cy="25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1000">
                <a:solidFill>
                  <a:srgbClr val="CCCCCC"/>
                </a:solidFill>
                <a:latin typeface="JetBrains Mono Medium"/>
                <a:ea typeface="JetBrains Mono Medium"/>
                <a:cs typeface="JetBrains Mono Medium"/>
                <a:sym typeface="JetBrains Mono Medium"/>
              </a:rPr>
              <a:t>MODUL II</a:t>
            </a:r>
            <a:endParaRPr sz="1000">
              <a:solidFill>
                <a:srgbClr val="CCCCCC"/>
              </a:solidFill>
              <a:latin typeface="JetBrains Mono Medium"/>
              <a:ea typeface="JetBrains Mono Medium"/>
              <a:cs typeface="JetBrains Mono Medium"/>
              <a:sym typeface="JetBrains Mono Medium"/>
            </a:endParaRPr>
          </a:p>
        </p:txBody>
      </p:sp>
      <p:sp>
        <p:nvSpPr>
          <p:cNvPr id="158" name="Google Shape;158;p21"/>
          <p:cNvSpPr txBox="1"/>
          <p:nvPr/>
        </p:nvSpPr>
        <p:spPr>
          <a:xfrm>
            <a:off x="7054942" y="1216907"/>
            <a:ext cx="16191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sz="1000">
                <a:solidFill>
                  <a:srgbClr val="CCCCCC"/>
                </a:solidFill>
                <a:latin typeface="JetBrains Mono Medium"/>
                <a:ea typeface="JetBrains Mono Medium"/>
                <a:cs typeface="JetBrains Mono Medium"/>
                <a:sym typeface="JetBrains Mono Medium"/>
              </a:rPr>
              <a:t>MODUL I</a:t>
            </a:r>
            <a:endParaRPr sz="1000">
              <a:solidFill>
                <a:srgbClr val="CCCCCC"/>
              </a:solidFill>
              <a:latin typeface="JetBrains Mono Medium"/>
              <a:ea typeface="JetBrains Mono Medium"/>
              <a:cs typeface="JetBrains Mono Medium"/>
              <a:sym typeface="JetBrains Mono Medium"/>
            </a:endParaRPr>
          </a:p>
        </p:txBody>
      </p:sp>
      <p:sp>
        <p:nvSpPr>
          <p:cNvPr id="159" name="Google Shape;159;p21"/>
          <p:cNvSpPr txBox="1"/>
          <p:nvPr/>
        </p:nvSpPr>
        <p:spPr>
          <a:xfrm>
            <a:off x="527242" y="1918922"/>
            <a:ext cx="15045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sz="1000">
                <a:solidFill>
                  <a:schemeClr val="accent2"/>
                </a:solidFill>
                <a:latin typeface="JetBrains Mono Medium"/>
                <a:ea typeface="JetBrains Mono Medium"/>
                <a:cs typeface="JetBrains Mono Medium"/>
                <a:sym typeface="JetBrains Mono Medium"/>
              </a:rPr>
              <a:t>MODUL IV</a:t>
            </a:r>
            <a:endParaRPr sz="1000">
              <a:solidFill>
                <a:schemeClr val="accent2"/>
              </a:solidFill>
              <a:latin typeface="JetBrains Mono Medium"/>
              <a:ea typeface="JetBrains Mono Medium"/>
              <a:cs typeface="JetBrains Mono Medium"/>
              <a:sym typeface="JetBrains Mono Medium"/>
            </a:endParaRPr>
          </a:p>
        </p:txBody>
      </p:sp>
      <p:sp>
        <p:nvSpPr>
          <p:cNvPr id="160" name="Google Shape;160;p21"/>
          <p:cNvSpPr txBox="1"/>
          <p:nvPr/>
        </p:nvSpPr>
        <p:spPr>
          <a:xfrm>
            <a:off x="6744126" y="4233600"/>
            <a:ext cx="1113900" cy="339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a:solidFill>
                  <a:srgbClr val="CCCCCC"/>
                </a:solidFill>
                <a:latin typeface="JetBrains Mono"/>
                <a:ea typeface="JetBrains Mono"/>
                <a:cs typeface="JetBrains Mono"/>
                <a:sym typeface="JetBrains Mono"/>
              </a:rPr>
              <a:t>QUALITÄT</a:t>
            </a:r>
            <a:endParaRPr>
              <a:solidFill>
                <a:srgbClr val="CCCCCC"/>
              </a:solidFill>
              <a:latin typeface="JetBrains Mono"/>
              <a:ea typeface="JetBrains Mono"/>
              <a:cs typeface="JetBrains Mono"/>
              <a:sym typeface="JetBrains Mono"/>
            </a:endParaRPr>
          </a:p>
        </p:txBody>
      </p:sp>
      <p:sp>
        <p:nvSpPr>
          <p:cNvPr id="161" name="Google Shape;161;p21"/>
          <p:cNvSpPr txBox="1"/>
          <p:nvPr/>
        </p:nvSpPr>
        <p:spPr>
          <a:xfrm>
            <a:off x="3174801" y="4236771"/>
            <a:ext cx="916200" cy="251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1100">
                <a:solidFill>
                  <a:schemeClr val="accent2"/>
                </a:solidFill>
                <a:latin typeface="JetBrains Mono"/>
                <a:ea typeface="JetBrains Mono"/>
                <a:cs typeface="JetBrains Mono"/>
                <a:sym typeface="JetBrains Mono"/>
              </a:rPr>
              <a:t>MODUL V</a:t>
            </a:r>
            <a:endParaRPr sz="1100">
              <a:solidFill>
                <a:schemeClr val="accent2"/>
              </a:solidFill>
              <a:latin typeface="JetBrains Mono"/>
              <a:ea typeface="JetBrains Mono"/>
              <a:cs typeface="JetBrains Mono"/>
              <a:sym typeface="JetBrains Mono"/>
            </a:endParaRPr>
          </a:p>
        </p:txBody>
      </p:sp>
      <p:sp>
        <p:nvSpPr>
          <p:cNvPr id="162" name="Google Shape;162;p21"/>
          <p:cNvSpPr txBox="1"/>
          <p:nvPr/>
        </p:nvSpPr>
        <p:spPr>
          <a:xfrm>
            <a:off x="252000" y="4050275"/>
            <a:ext cx="6444900" cy="571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de">
                <a:solidFill>
                  <a:srgbClr val="B7B7B7"/>
                </a:solidFill>
                <a:latin typeface="Source Sans 3"/>
                <a:ea typeface="Source Sans 3"/>
                <a:cs typeface="Source Sans 3"/>
                <a:sym typeface="Source Sans 3"/>
              </a:rPr>
              <a:t>Wie kann ich die Qualität meines Vorhabens reflektieren?</a:t>
            </a:r>
            <a:endParaRPr>
              <a:solidFill>
                <a:srgbClr val="B7B7B7"/>
              </a:solidFill>
              <a:latin typeface="Source Sans 3"/>
              <a:ea typeface="Source Sans 3"/>
              <a:cs typeface="Source Sans 3"/>
              <a:sym typeface="Source Sans 3"/>
            </a:endParaRPr>
          </a:p>
        </p:txBody>
      </p:sp>
      <p:sp>
        <p:nvSpPr>
          <p:cNvPr id="163" name="Google Shape;163;p21"/>
          <p:cNvSpPr txBox="1"/>
          <p:nvPr/>
        </p:nvSpPr>
        <p:spPr>
          <a:xfrm>
            <a:off x="6744121" y="4092381"/>
            <a:ext cx="916200" cy="251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de" sz="1000">
                <a:solidFill>
                  <a:srgbClr val="CCCCCC"/>
                </a:solidFill>
                <a:latin typeface="JetBrains Mono Medium"/>
                <a:ea typeface="JetBrains Mono Medium"/>
                <a:cs typeface="JetBrains Mono Medium"/>
                <a:sym typeface="JetBrains Mono Medium"/>
              </a:rPr>
              <a:t>MODUL V</a:t>
            </a:r>
            <a:endParaRPr sz="1000">
              <a:solidFill>
                <a:srgbClr val="CCCCCC"/>
              </a:solidFill>
              <a:latin typeface="JetBrains Mono Medium"/>
              <a:ea typeface="JetBrains Mono Medium"/>
              <a:cs typeface="JetBrains Mono Medium"/>
              <a:sym typeface="JetBrains Mono Medium"/>
            </a:endParaRPr>
          </a:p>
        </p:txBody>
      </p:sp>
      <p:sp>
        <p:nvSpPr>
          <p:cNvPr id="164" name="Google Shape;164;p21"/>
          <p:cNvSpPr txBox="1">
            <a:spLocks noGrp="1"/>
          </p:cNvSpPr>
          <p:nvPr>
            <p:ph type="subTitle" idx="1"/>
          </p:nvPr>
        </p:nvSpPr>
        <p:spPr>
          <a:xfrm>
            <a:off x="252000" y="698400"/>
            <a:ext cx="7100400" cy="1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AGENDA</a:t>
            </a:r>
            <a:endParaRPr/>
          </a:p>
        </p:txBody>
      </p:sp>
      <p:sp>
        <p:nvSpPr>
          <p:cNvPr id="165" name="Google Shape;165;p21"/>
          <p:cNvSpPr txBox="1"/>
          <p:nvPr/>
        </p:nvSpPr>
        <p:spPr>
          <a:xfrm>
            <a:off x="252000" y="842400"/>
            <a:ext cx="7100400" cy="4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2000" b="1">
                <a:solidFill>
                  <a:srgbClr val="000000"/>
                </a:solidFill>
                <a:latin typeface="Calibri"/>
                <a:ea typeface="Calibri"/>
                <a:cs typeface="Calibri"/>
                <a:sym typeface="Calibri"/>
              </a:rPr>
              <a:t>In fünf Modulen zum Impact Pathway</a:t>
            </a:r>
            <a:endParaRPr sz="2000" b="1">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9"/>
          <p:cNvSpPr txBox="1">
            <a:spLocks noGrp="1"/>
          </p:cNvSpPr>
          <p:nvPr>
            <p:ph type="title"/>
          </p:nvPr>
        </p:nvSpPr>
        <p:spPr>
          <a:xfrm>
            <a:off x="433975" y="1934850"/>
            <a:ext cx="3837000" cy="6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200"/>
              <a:buNone/>
            </a:pPr>
            <a:r>
              <a:rPr lang="de"/>
              <a:t>Ressourcen identifizieren</a:t>
            </a:r>
            <a:endParaRPr/>
          </a:p>
        </p:txBody>
      </p:sp>
      <p:sp>
        <p:nvSpPr>
          <p:cNvPr id="506" name="Google Shape;506;p39"/>
          <p:cNvSpPr txBox="1">
            <a:spLocks noGrp="1"/>
          </p:cNvSpPr>
          <p:nvPr>
            <p:ph type="subTitle" idx="1"/>
          </p:nvPr>
        </p:nvSpPr>
        <p:spPr>
          <a:xfrm>
            <a:off x="433969" y="1565500"/>
            <a:ext cx="3837000" cy="369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000"/>
              <a:buNone/>
            </a:pPr>
            <a:r>
              <a:rPr lang="de"/>
              <a:t>ÜBUNG</a:t>
            </a:r>
            <a:endParaRPr/>
          </a:p>
        </p:txBody>
      </p:sp>
      <p:sp>
        <p:nvSpPr>
          <p:cNvPr id="507" name="Google Shape;507;p39"/>
          <p:cNvSpPr txBox="1">
            <a:spLocks noGrp="1"/>
          </p:cNvSpPr>
          <p:nvPr>
            <p:ph type="body" idx="2"/>
          </p:nvPr>
        </p:nvSpPr>
        <p:spPr>
          <a:xfrm>
            <a:off x="4812325" y="500850"/>
            <a:ext cx="3837000" cy="4088700"/>
          </a:xfrm>
          <a:prstGeom prst="rect">
            <a:avLst/>
          </a:prstGeom>
          <a:noFill/>
          <a:ln>
            <a:noFill/>
          </a:ln>
        </p:spPr>
        <p:txBody>
          <a:bodyPr spcFirstLastPara="1" wrap="square" lIns="91425" tIns="91425" rIns="91425" bIns="91425" anchor="ctr" anchorCtr="0">
            <a:normAutofit/>
          </a:bodyPr>
          <a:lstStyle/>
          <a:p>
            <a:pPr marL="285750" indent="-285750">
              <a:buSzPct val="100000"/>
              <a:buFont typeface="Systemschrift Normal"/>
              <a:buChar char=":"/>
            </a:pPr>
            <a:r>
              <a:rPr lang="de" b="1" dirty="0">
                <a:solidFill>
                  <a:schemeClr val="dk1"/>
                </a:solidFill>
              </a:rPr>
              <a:t>20 </a:t>
            </a:r>
            <a:r>
              <a:rPr lang="de" b="1" dirty="0"/>
              <a:t>Minuten Gruppenarbeit </a:t>
            </a:r>
            <a:br>
              <a:rPr lang="de" b="1" dirty="0"/>
            </a:br>
            <a:r>
              <a:rPr lang="de" dirty="0">
                <a:solidFill>
                  <a:schemeClr val="dk1"/>
                </a:solidFill>
              </a:rPr>
              <a:t>Halte die für die Projektdurchführung notwendigen Ressourcen fest. Orientiere Dich dabei an der Unterteilung in personelle und sachliche Ressourcen. Trage anschließend ggf. die geschätzten Kosten ein.</a:t>
            </a:r>
            <a:endParaRPr dirty="0">
              <a:solidFill>
                <a:schemeClr val="dk1"/>
              </a:solidFill>
            </a:endParaRPr>
          </a:p>
          <a:p>
            <a:pPr marL="285750" indent="-285750">
              <a:spcBef>
                <a:spcPts val="600"/>
              </a:spcBef>
              <a:buSzPct val="100000"/>
              <a:buFont typeface="Systemschrift Normal"/>
              <a:buChar char=":"/>
            </a:pPr>
            <a:r>
              <a:rPr lang="de" b="1" dirty="0">
                <a:solidFill>
                  <a:schemeClr val="dk1"/>
                </a:solidFill>
              </a:rPr>
              <a:t>Plenum</a:t>
            </a:r>
            <a:br>
              <a:rPr lang="de" b="1" dirty="0">
                <a:solidFill>
                  <a:schemeClr val="dk1"/>
                </a:solidFill>
              </a:rPr>
            </a:br>
            <a:r>
              <a:rPr lang="de" dirty="0">
                <a:solidFill>
                  <a:schemeClr val="dk1"/>
                </a:solidFill>
              </a:rPr>
              <a:t>Teilt Erkenntnisse, Herausforderungen und Fragen im Plenum.</a:t>
            </a:r>
            <a:endParaRPr b="1" dirty="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0"/>
          <p:cNvSpPr txBox="1">
            <a:spLocks noGrp="1"/>
          </p:cNvSpPr>
          <p:nvPr>
            <p:ph type="title"/>
          </p:nvPr>
        </p:nvSpPr>
        <p:spPr>
          <a:xfrm>
            <a:off x="433975" y="1934850"/>
            <a:ext cx="3837000" cy="6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200"/>
              <a:buNone/>
            </a:pPr>
            <a:r>
              <a:rPr lang="de"/>
              <a:t>Kollegiale Fallberatung</a:t>
            </a:r>
            <a:endParaRPr/>
          </a:p>
        </p:txBody>
      </p:sp>
      <p:sp>
        <p:nvSpPr>
          <p:cNvPr id="513" name="Google Shape;513;p40"/>
          <p:cNvSpPr txBox="1">
            <a:spLocks noGrp="1"/>
          </p:cNvSpPr>
          <p:nvPr>
            <p:ph type="subTitle" idx="1"/>
          </p:nvPr>
        </p:nvSpPr>
        <p:spPr>
          <a:xfrm>
            <a:off x="433969" y="1565500"/>
            <a:ext cx="3837000" cy="369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000"/>
              <a:buNone/>
            </a:pPr>
            <a:r>
              <a:rPr lang="de"/>
              <a:t>ÜBUNG</a:t>
            </a:r>
            <a:endParaRPr/>
          </a:p>
        </p:txBody>
      </p:sp>
      <p:sp>
        <p:nvSpPr>
          <p:cNvPr id="514" name="Google Shape;514;p40"/>
          <p:cNvSpPr txBox="1">
            <a:spLocks noGrp="1"/>
          </p:cNvSpPr>
          <p:nvPr>
            <p:ph type="body" idx="2"/>
          </p:nvPr>
        </p:nvSpPr>
        <p:spPr>
          <a:xfrm>
            <a:off x="4812325" y="500850"/>
            <a:ext cx="3837000" cy="4088700"/>
          </a:xfrm>
          <a:prstGeom prst="rect">
            <a:avLst/>
          </a:prstGeom>
          <a:noFill/>
          <a:ln>
            <a:noFill/>
          </a:ln>
        </p:spPr>
        <p:txBody>
          <a:bodyPr spcFirstLastPara="1" wrap="square" lIns="91425" tIns="91425" rIns="91425" bIns="91425" anchor="ctr" anchorCtr="0">
            <a:normAutofit/>
          </a:bodyPr>
          <a:lstStyle/>
          <a:p>
            <a:pPr marL="457200" lvl="0" indent="-317500" algn="l" rtl="0">
              <a:spcBef>
                <a:spcPts val="0"/>
              </a:spcBef>
              <a:spcAft>
                <a:spcPts val="0"/>
              </a:spcAft>
              <a:buSzPts val="1400"/>
              <a:buChar char=":"/>
            </a:pPr>
            <a:r>
              <a:rPr lang="de" dirty="0">
                <a:solidFill>
                  <a:schemeClr val="dk1"/>
                </a:solidFill>
              </a:rPr>
              <a:t>Teilt Eure Anliegen und offenen Diskussionspunkte im Plenum.</a:t>
            </a:r>
            <a:endParaRPr dirty="0">
              <a:solidFill>
                <a:schemeClr val="dk1"/>
              </a:solidFill>
            </a:endParaRPr>
          </a:p>
          <a:p>
            <a:pPr marL="457200" lvl="0" indent="0" algn="l" rtl="0">
              <a:spcBef>
                <a:spcPts val="600"/>
              </a:spcBef>
              <a:spcAft>
                <a:spcPts val="600"/>
              </a:spcAft>
              <a:buNone/>
            </a:pPr>
            <a:endParaRPr sz="1400" dirty="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518"/>
        <p:cNvGrpSpPr/>
        <p:nvPr/>
      </p:nvGrpSpPr>
      <p:grpSpPr>
        <a:xfrm>
          <a:off x="0" y="0"/>
          <a:ext cx="0" cy="0"/>
          <a:chOff x="0" y="0"/>
          <a:chExt cx="0" cy="0"/>
        </a:xfrm>
      </p:grpSpPr>
      <p:sp>
        <p:nvSpPr>
          <p:cNvPr id="519" name="Google Shape;519;p41"/>
          <p:cNvSpPr/>
          <p:nvPr/>
        </p:nvSpPr>
        <p:spPr>
          <a:xfrm>
            <a:off x="4572000" y="254900"/>
            <a:ext cx="4320000" cy="4586400"/>
          </a:xfrm>
          <a:prstGeom prst="rect">
            <a:avLst/>
          </a:prstGeom>
          <a:solidFill>
            <a:srgbClr val="EEA02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0" name="Google Shape;520;p41"/>
          <p:cNvSpPr txBox="1"/>
          <p:nvPr/>
        </p:nvSpPr>
        <p:spPr>
          <a:xfrm>
            <a:off x="2215196" y="1588381"/>
            <a:ext cx="1804500" cy="2456100"/>
          </a:xfrm>
          <a:prstGeom prst="rect">
            <a:avLst/>
          </a:prstGeom>
          <a:solidFill>
            <a:srgbClr val="CBE7E0">
              <a:alpha val="25000"/>
            </a:srgbClr>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521" name="Google Shape;521;p41"/>
          <p:cNvSpPr txBox="1"/>
          <p:nvPr/>
        </p:nvSpPr>
        <p:spPr>
          <a:xfrm>
            <a:off x="528227" y="3523417"/>
            <a:ext cx="549300" cy="512100"/>
          </a:xfrm>
          <a:prstGeom prst="rect">
            <a:avLst/>
          </a:prstGeom>
          <a:solidFill>
            <a:srgbClr val="EFEFEF"/>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522" name="Google Shape;522;p41"/>
          <p:cNvSpPr txBox="1"/>
          <p:nvPr/>
        </p:nvSpPr>
        <p:spPr>
          <a:xfrm>
            <a:off x="1090546" y="3463228"/>
            <a:ext cx="549300" cy="572400"/>
          </a:xfrm>
          <a:prstGeom prst="rect">
            <a:avLst/>
          </a:prstGeom>
          <a:solidFill>
            <a:srgbClr val="EFEFEF"/>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523" name="Google Shape;523;p41"/>
          <p:cNvSpPr txBox="1"/>
          <p:nvPr/>
        </p:nvSpPr>
        <p:spPr>
          <a:xfrm>
            <a:off x="1652869" y="3357277"/>
            <a:ext cx="549300" cy="678300"/>
          </a:xfrm>
          <a:prstGeom prst="rect">
            <a:avLst/>
          </a:prstGeom>
          <a:solidFill>
            <a:srgbClr val="EFEFEF"/>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524" name="Google Shape;524;p41"/>
          <p:cNvSpPr txBox="1"/>
          <p:nvPr/>
        </p:nvSpPr>
        <p:spPr>
          <a:xfrm>
            <a:off x="2252567" y="1147375"/>
            <a:ext cx="16191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a:solidFill>
                  <a:schemeClr val="dk1"/>
                </a:solidFill>
                <a:latin typeface="JetBrains Mono"/>
                <a:ea typeface="JetBrains Mono"/>
                <a:cs typeface="JetBrains Mono"/>
                <a:sym typeface="JetBrains Mono"/>
              </a:rPr>
              <a:t>IMPACT</a:t>
            </a:r>
            <a:endParaRPr>
              <a:solidFill>
                <a:schemeClr val="dk1"/>
              </a:solidFill>
              <a:latin typeface="JetBrains Mono"/>
              <a:ea typeface="JetBrains Mono"/>
              <a:cs typeface="JetBrains Mono"/>
              <a:sym typeface="JetBrains Mono"/>
            </a:endParaRPr>
          </a:p>
        </p:txBody>
      </p:sp>
      <p:cxnSp>
        <p:nvCxnSpPr>
          <p:cNvPr id="525" name="Google Shape;525;p41"/>
          <p:cNvCxnSpPr/>
          <p:nvPr/>
        </p:nvCxnSpPr>
        <p:spPr>
          <a:xfrm rot="10800000" flipH="1">
            <a:off x="530075" y="4232725"/>
            <a:ext cx="1676400" cy="600"/>
          </a:xfrm>
          <a:prstGeom prst="straightConnector1">
            <a:avLst/>
          </a:prstGeom>
          <a:noFill/>
          <a:ln w="19050" cap="flat" cmpd="sng">
            <a:solidFill>
              <a:srgbClr val="EFEFEF"/>
            </a:solidFill>
            <a:prstDash val="solid"/>
            <a:round/>
            <a:headEnd type="none" w="med" len="med"/>
            <a:tailEnd type="none" w="med" len="med"/>
          </a:ln>
        </p:spPr>
      </p:cxnSp>
      <p:cxnSp>
        <p:nvCxnSpPr>
          <p:cNvPr id="526" name="Google Shape;526;p41"/>
          <p:cNvCxnSpPr/>
          <p:nvPr/>
        </p:nvCxnSpPr>
        <p:spPr>
          <a:xfrm rot="10800000" flipH="1">
            <a:off x="2210930" y="4233203"/>
            <a:ext cx="1817400" cy="600"/>
          </a:xfrm>
          <a:prstGeom prst="straightConnector1">
            <a:avLst/>
          </a:prstGeom>
          <a:noFill/>
          <a:ln w="19050" cap="flat" cmpd="sng">
            <a:solidFill>
              <a:srgbClr val="EFEFEF"/>
            </a:solidFill>
            <a:prstDash val="dot"/>
            <a:round/>
            <a:headEnd type="none" w="med" len="med"/>
            <a:tailEnd type="none" w="med" len="med"/>
          </a:ln>
        </p:spPr>
      </p:cxnSp>
      <p:cxnSp>
        <p:nvCxnSpPr>
          <p:cNvPr id="527" name="Google Shape;527;p41"/>
          <p:cNvCxnSpPr/>
          <p:nvPr/>
        </p:nvCxnSpPr>
        <p:spPr>
          <a:xfrm rot="10800000">
            <a:off x="540225" y="4045025"/>
            <a:ext cx="1200" cy="178200"/>
          </a:xfrm>
          <a:prstGeom prst="straightConnector1">
            <a:avLst/>
          </a:prstGeom>
          <a:noFill/>
          <a:ln w="19050" cap="flat" cmpd="sng">
            <a:solidFill>
              <a:srgbClr val="EFEFEF"/>
            </a:solidFill>
            <a:prstDash val="solid"/>
            <a:round/>
            <a:headEnd type="none" w="med" len="med"/>
            <a:tailEnd type="none" w="med" len="med"/>
          </a:ln>
        </p:spPr>
      </p:cxnSp>
      <p:cxnSp>
        <p:nvCxnSpPr>
          <p:cNvPr id="528" name="Google Shape;528;p41"/>
          <p:cNvCxnSpPr/>
          <p:nvPr/>
        </p:nvCxnSpPr>
        <p:spPr>
          <a:xfrm>
            <a:off x="4019689" y="4035578"/>
            <a:ext cx="0" cy="207600"/>
          </a:xfrm>
          <a:prstGeom prst="straightConnector1">
            <a:avLst/>
          </a:prstGeom>
          <a:noFill/>
          <a:ln w="19050" cap="flat" cmpd="sng">
            <a:solidFill>
              <a:srgbClr val="EFEFEF"/>
            </a:solidFill>
            <a:prstDash val="dot"/>
            <a:round/>
            <a:headEnd type="stealth" w="med" len="med"/>
            <a:tailEnd type="none" w="med" len="med"/>
          </a:ln>
        </p:spPr>
      </p:cxnSp>
      <p:pic>
        <p:nvPicPr>
          <p:cNvPr id="529" name="Google Shape;529;p41" title="freepik__adjust__62397.png"/>
          <p:cNvPicPr preferRelativeResize="0"/>
          <p:nvPr/>
        </p:nvPicPr>
        <p:blipFill rotWithShape="1">
          <a:blip r:embed="rId3">
            <a:alphaModFix/>
          </a:blip>
          <a:srcRect l="21607" r="21607"/>
          <a:stretch/>
        </p:blipFill>
        <p:spPr>
          <a:xfrm>
            <a:off x="252000" y="252000"/>
            <a:ext cx="4320000" cy="4586399"/>
          </a:xfrm>
          <a:prstGeom prst="rect">
            <a:avLst/>
          </a:prstGeom>
          <a:noFill/>
          <a:ln>
            <a:noFill/>
          </a:ln>
        </p:spPr>
      </p:pic>
      <p:sp>
        <p:nvSpPr>
          <p:cNvPr id="530" name="Google Shape;530;p41"/>
          <p:cNvSpPr txBox="1">
            <a:spLocks noGrp="1"/>
          </p:cNvSpPr>
          <p:nvPr>
            <p:ph type="body" idx="1"/>
          </p:nvPr>
        </p:nvSpPr>
        <p:spPr>
          <a:xfrm>
            <a:off x="4813500" y="524400"/>
            <a:ext cx="3837000" cy="4094700"/>
          </a:xfrm>
          <a:prstGeom prst="rect">
            <a:avLst/>
          </a:prstGeom>
        </p:spPr>
        <p:txBody>
          <a:bodyPr spcFirstLastPara="1" wrap="square" lIns="91425" tIns="91425" rIns="91425" bIns="91425" anchor="ctr" anchorCtr="0">
            <a:normAutofit/>
          </a:bodyPr>
          <a:lstStyle/>
          <a:p>
            <a:pPr marL="457200" lvl="0" indent="-355600" algn="l" rtl="0">
              <a:spcBef>
                <a:spcPts val="0"/>
              </a:spcBef>
              <a:spcAft>
                <a:spcPts val="0"/>
              </a:spcAft>
              <a:buClr>
                <a:schemeClr val="dk1"/>
              </a:buClr>
              <a:buSzPts val="2000"/>
              <a:buChar char=":"/>
            </a:pPr>
            <a:r>
              <a:rPr lang="de" dirty="0">
                <a:solidFill>
                  <a:schemeClr val="dk1"/>
                </a:solidFill>
              </a:rPr>
              <a:t>Jedes Kommunikationsvorhaben sollte strategisch geplant sein. Methoden des Projektmanagements können dabei helfen, das Vorhaben in die Tat umzusetzen.</a:t>
            </a:r>
            <a:endParaRPr dirty="0">
              <a:solidFill>
                <a:schemeClr val="dk1"/>
              </a:solidFill>
            </a:endParaRPr>
          </a:p>
          <a:p>
            <a:pPr marL="457200" lvl="0" indent="-355600" algn="l" rtl="0">
              <a:spcBef>
                <a:spcPts val="1000"/>
              </a:spcBef>
              <a:spcAft>
                <a:spcPts val="1000"/>
              </a:spcAft>
              <a:buClr>
                <a:schemeClr val="dk1"/>
              </a:buClr>
              <a:buSzPts val="2000"/>
              <a:buChar char=":"/>
            </a:pPr>
            <a:r>
              <a:rPr lang="de" dirty="0">
                <a:solidFill>
                  <a:schemeClr val="dk1"/>
                </a:solidFill>
              </a:rPr>
              <a:t>Je nach Art des Vorhabens bietet sich entweder klassisches, agiles oder hybrides Projektmanagement zur Durchführung an.</a:t>
            </a:r>
            <a:endParaRPr dirty="0">
              <a:solidFill>
                <a:schemeClr val="dk1"/>
              </a:solidFill>
            </a:endParaRPr>
          </a:p>
        </p:txBody>
      </p:sp>
      <p:sp>
        <p:nvSpPr>
          <p:cNvPr id="531" name="Google Shape;531;p41"/>
          <p:cNvSpPr txBox="1">
            <a:spLocks noGrp="1"/>
          </p:cNvSpPr>
          <p:nvPr>
            <p:ph type="body" idx="1"/>
          </p:nvPr>
        </p:nvSpPr>
        <p:spPr>
          <a:xfrm>
            <a:off x="0" y="3370425"/>
            <a:ext cx="2903700" cy="702900"/>
          </a:xfrm>
          <a:prstGeom prst="rect">
            <a:avLst/>
          </a:prstGeom>
          <a:solidFill>
            <a:schemeClr val="lt1"/>
          </a:solidFill>
          <a:ln>
            <a:noFill/>
          </a:ln>
        </p:spPr>
        <p:txBody>
          <a:bodyPr spcFirstLastPara="1" wrap="square" lIns="252000" tIns="108000" rIns="252000" bIns="108000" anchor="ctr" anchorCtr="0">
            <a:spAutoFit/>
          </a:bodyPr>
          <a:lstStyle/>
          <a:p>
            <a:pPr marL="0" lvl="0" indent="0" algn="l" rtl="0">
              <a:lnSpc>
                <a:spcPct val="115000"/>
              </a:lnSpc>
              <a:spcBef>
                <a:spcPts val="0"/>
              </a:spcBef>
              <a:spcAft>
                <a:spcPts val="0"/>
              </a:spcAft>
              <a:buNone/>
            </a:pPr>
            <a:r>
              <a:rPr lang="de" sz="1000">
                <a:solidFill>
                  <a:schemeClr val="dk2"/>
                </a:solidFill>
                <a:latin typeface="JetBrains Mono"/>
                <a:ea typeface="JetBrains Mono"/>
                <a:cs typeface="JetBrains Mono"/>
                <a:sym typeface="JetBrains Mono"/>
              </a:rPr>
              <a:t>KEY LEARNINGS</a:t>
            </a:r>
            <a:endParaRPr sz="900">
              <a:solidFill>
                <a:srgbClr val="858585"/>
              </a:solidFill>
              <a:latin typeface="JetBrains Mono"/>
              <a:ea typeface="JetBrains Mono"/>
              <a:cs typeface="JetBrains Mono"/>
              <a:sym typeface="JetBrains Mono"/>
            </a:endParaRPr>
          </a:p>
          <a:p>
            <a:pPr marL="0" lvl="0" indent="0" algn="l" rtl="0">
              <a:lnSpc>
                <a:spcPct val="115000"/>
              </a:lnSpc>
              <a:spcBef>
                <a:spcPts val="0"/>
              </a:spcBef>
              <a:spcAft>
                <a:spcPts val="0"/>
              </a:spcAft>
              <a:buNone/>
            </a:pPr>
            <a:r>
              <a:rPr lang="de" sz="2000" b="1">
                <a:solidFill>
                  <a:schemeClr val="dk1"/>
                </a:solidFill>
              </a:rPr>
              <a:t>Input</a:t>
            </a:r>
            <a:endParaRPr sz="600" b="1">
              <a:solidFill>
                <a:schemeClr val="dk1"/>
              </a:solidFill>
              <a:latin typeface="Kalam"/>
              <a:ea typeface="Kalam"/>
              <a:cs typeface="Kalam"/>
              <a:sym typeface="Kalam"/>
            </a:endParaRPr>
          </a:p>
        </p:txBody>
      </p:sp>
      <p:sp>
        <p:nvSpPr>
          <p:cNvPr id="532" name="Google Shape;532;p41"/>
          <p:cNvSpPr txBox="1"/>
          <p:nvPr/>
        </p:nvSpPr>
        <p:spPr>
          <a:xfrm>
            <a:off x="252000" y="4586400"/>
            <a:ext cx="30000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700">
                <a:solidFill>
                  <a:srgbClr val="7FB5AD"/>
                </a:solidFill>
                <a:latin typeface="Calibri"/>
                <a:ea typeface="Calibri"/>
                <a:cs typeface="Calibri"/>
                <a:sym typeface="Calibri"/>
              </a:rPr>
              <a:t>© vecstock - freepik.com</a:t>
            </a:r>
            <a:endParaRPr sz="700">
              <a:solidFill>
                <a:srgbClr val="7FB5AD"/>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6"/>
        <p:cNvGrpSpPr/>
        <p:nvPr/>
      </p:nvGrpSpPr>
      <p:grpSpPr>
        <a:xfrm>
          <a:off x="0" y="0"/>
          <a:ext cx="0" cy="0"/>
          <a:chOff x="0" y="0"/>
          <a:chExt cx="0" cy="0"/>
        </a:xfrm>
      </p:grpSpPr>
      <p:sp>
        <p:nvSpPr>
          <p:cNvPr id="537" name="Google Shape;537;p42"/>
          <p:cNvSpPr/>
          <p:nvPr/>
        </p:nvSpPr>
        <p:spPr>
          <a:xfrm>
            <a:off x="4572000" y="254900"/>
            <a:ext cx="4320000" cy="4586400"/>
          </a:xfrm>
          <a:prstGeom prst="rect">
            <a:avLst/>
          </a:prstGeom>
          <a:solidFill>
            <a:srgbClr val="EEA02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8" name="Google Shape;538;p42"/>
          <p:cNvSpPr txBox="1"/>
          <p:nvPr/>
        </p:nvSpPr>
        <p:spPr>
          <a:xfrm>
            <a:off x="2215196" y="1588381"/>
            <a:ext cx="1804500" cy="2456100"/>
          </a:xfrm>
          <a:prstGeom prst="rect">
            <a:avLst/>
          </a:prstGeom>
          <a:solidFill>
            <a:srgbClr val="CBE7E0">
              <a:alpha val="25000"/>
            </a:srgbClr>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539" name="Google Shape;539;p42"/>
          <p:cNvSpPr txBox="1"/>
          <p:nvPr/>
        </p:nvSpPr>
        <p:spPr>
          <a:xfrm>
            <a:off x="528227" y="3523417"/>
            <a:ext cx="549300" cy="512100"/>
          </a:xfrm>
          <a:prstGeom prst="rect">
            <a:avLst/>
          </a:prstGeom>
          <a:solidFill>
            <a:srgbClr val="EFEFEF"/>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540" name="Google Shape;540;p42"/>
          <p:cNvSpPr txBox="1"/>
          <p:nvPr/>
        </p:nvSpPr>
        <p:spPr>
          <a:xfrm>
            <a:off x="1090546" y="3463228"/>
            <a:ext cx="549300" cy="572400"/>
          </a:xfrm>
          <a:prstGeom prst="rect">
            <a:avLst/>
          </a:prstGeom>
          <a:solidFill>
            <a:srgbClr val="EFEFEF"/>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541" name="Google Shape;541;p42"/>
          <p:cNvSpPr txBox="1"/>
          <p:nvPr/>
        </p:nvSpPr>
        <p:spPr>
          <a:xfrm>
            <a:off x="1652869" y="3357277"/>
            <a:ext cx="549300" cy="678300"/>
          </a:xfrm>
          <a:prstGeom prst="rect">
            <a:avLst/>
          </a:prstGeom>
          <a:solidFill>
            <a:srgbClr val="EFEFEF"/>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542" name="Google Shape;542;p42"/>
          <p:cNvSpPr txBox="1"/>
          <p:nvPr/>
        </p:nvSpPr>
        <p:spPr>
          <a:xfrm>
            <a:off x="2252567" y="1147375"/>
            <a:ext cx="16191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a:solidFill>
                  <a:schemeClr val="dk1"/>
                </a:solidFill>
                <a:latin typeface="JetBrains Mono"/>
                <a:ea typeface="JetBrains Mono"/>
                <a:cs typeface="JetBrains Mono"/>
                <a:sym typeface="JetBrains Mono"/>
              </a:rPr>
              <a:t>IMPACT</a:t>
            </a:r>
            <a:endParaRPr>
              <a:solidFill>
                <a:schemeClr val="dk1"/>
              </a:solidFill>
              <a:latin typeface="JetBrains Mono"/>
              <a:ea typeface="JetBrains Mono"/>
              <a:cs typeface="JetBrains Mono"/>
              <a:sym typeface="JetBrains Mono"/>
            </a:endParaRPr>
          </a:p>
        </p:txBody>
      </p:sp>
      <p:cxnSp>
        <p:nvCxnSpPr>
          <p:cNvPr id="543" name="Google Shape;543;p42"/>
          <p:cNvCxnSpPr/>
          <p:nvPr/>
        </p:nvCxnSpPr>
        <p:spPr>
          <a:xfrm rot="10800000" flipH="1">
            <a:off x="530075" y="4232725"/>
            <a:ext cx="1676400" cy="600"/>
          </a:xfrm>
          <a:prstGeom prst="straightConnector1">
            <a:avLst/>
          </a:prstGeom>
          <a:noFill/>
          <a:ln w="19050" cap="flat" cmpd="sng">
            <a:solidFill>
              <a:srgbClr val="EFEFEF"/>
            </a:solidFill>
            <a:prstDash val="solid"/>
            <a:round/>
            <a:headEnd type="none" w="med" len="med"/>
            <a:tailEnd type="none" w="med" len="med"/>
          </a:ln>
        </p:spPr>
      </p:cxnSp>
      <p:cxnSp>
        <p:nvCxnSpPr>
          <p:cNvPr id="544" name="Google Shape;544;p42"/>
          <p:cNvCxnSpPr/>
          <p:nvPr/>
        </p:nvCxnSpPr>
        <p:spPr>
          <a:xfrm rot="10800000" flipH="1">
            <a:off x="2210930" y="4233203"/>
            <a:ext cx="1817400" cy="600"/>
          </a:xfrm>
          <a:prstGeom prst="straightConnector1">
            <a:avLst/>
          </a:prstGeom>
          <a:noFill/>
          <a:ln w="19050" cap="flat" cmpd="sng">
            <a:solidFill>
              <a:srgbClr val="EFEFEF"/>
            </a:solidFill>
            <a:prstDash val="dot"/>
            <a:round/>
            <a:headEnd type="none" w="med" len="med"/>
            <a:tailEnd type="none" w="med" len="med"/>
          </a:ln>
        </p:spPr>
      </p:cxnSp>
      <p:cxnSp>
        <p:nvCxnSpPr>
          <p:cNvPr id="545" name="Google Shape;545;p42"/>
          <p:cNvCxnSpPr/>
          <p:nvPr/>
        </p:nvCxnSpPr>
        <p:spPr>
          <a:xfrm rot="10800000">
            <a:off x="540225" y="4045025"/>
            <a:ext cx="1200" cy="178200"/>
          </a:xfrm>
          <a:prstGeom prst="straightConnector1">
            <a:avLst/>
          </a:prstGeom>
          <a:noFill/>
          <a:ln w="19050" cap="flat" cmpd="sng">
            <a:solidFill>
              <a:srgbClr val="EFEFEF"/>
            </a:solidFill>
            <a:prstDash val="solid"/>
            <a:round/>
            <a:headEnd type="none" w="med" len="med"/>
            <a:tailEnd type="none" w="med" len="med"/>
          </a:ln>
        </p:spPr>
      </p:cxnSp>
      <p:cxnSp>
        <p:nvCxnSpPr>
          <p:cNvPr id="546" name="Google Shape;546;p42"/>
          <p:cNvCxnSpPr/>
          <p:nvPr/>
        </p:nvCxnSpPr>
        <p:spPr>
          <a:xfrm>
            <a:off x="4019689" y="4035578"/>
            <a:ext cx="0" cy="207600"/>
          </a:xfrm>
          <a:prstGeom prst="straightConnector1">
            <a:avLst/>
          </a:prstGeom>
          <a:noFill/>
          <a:ln w="19050" cap="flat" cmpd="sng">
            <a:solidFill>
              <a:srgbClr val="EFEFEF"/>
            </a:solidFill>
            <a:prstDash val="dot"/>
            <a:round/>
            <a:headEnd type="stealth" w="med" len="med"/>
            <a:tailEnd type="none" w="med" len="med"/>
          </a:ln>
        </p:spPr>
      </p:cxnSp>
      <p:pic>
        <p:nvPicPr>
          <p:cNvPr id="547" name="Google Shape;547;p42" title="freepik__adjust__62397.png"/>
          <p:cNvPicPr preferRelativeResize="0"/>
          <p:nvPr/>
        </p:nvPicPr>
        <p:blipFill rotWithShape="1">
          <a:blip r:embed="rId3">
            <a:alphaModFix/>
          </a:blip>
          <a:srcRect l="21607" r="21607"/>
          <a:stretch/>
        </p:blipFill>
        <p:spPr>
          <a:xfrm>
            <a:off x="252000" y="252000"/>
            <a:ext cx="4320000" cy="4586399"/>
          </a:xfrm>
          <a:prstGeom prst="rect">
            <a:avLst/>
          </a:prstGeom>
          <a:noFill/>
          <a:ln>
            <a:noFill/>
          </a:ln>
        </p:spPr>
      </p:pic>
      <p:sp>
        <p:nvSpPr>
          <p:cNvPr id="548" name="Google Shape;548;p42"/>
          <p:cNvSpPr txBox="1">
            <a:spLocks noGrp="1"/>
          </p:cNvSpPr>
          <p:nvPr>
            <p:ph type="body" idx="1"/>
          </p:nvPr>
        </p:nvSpPr>
        <p:spPr>
          <a:xfrm>
            <a:off x="4813500" y="524400"/>
            <a:ext cx="3837000" cy="4094700"/>
          </a:xfrm>
          <a:prstGeom prst="rect">
            <a:avLst/>
          </a:prstGeom>
        </p:spPr>
        <p:txBody>
          <a:bodyPr spcFirstLastPara="1" wrap="square" lIns="91425" tIns="91425" rIns="91425" bIns="91425" anchor="ctr" anchorCtr="0">
            <a:normAutofit/>
          </a:bodyPr>
          <a:lstStyle/>
          <a:p>
            <a:pPr marL="457200" lvl="0" indent="-355600" algn="l" rtl="0">
              <a:spcBef>
                <a:spcPts val="0"/>
              </a:spcBef>
              <a:spcAft>
                <a:spcPts val="0"/>
              </a:spcAft>
              <a:buClr>
                <a:schemeClr val="dk1"/>
              </a:buClr>
              <a:buSzPts val="2000"/>
              <a:buChar char=":"/>
            </a:pPr>
            <a:r>
              <a:rPr lang="de" dirty="0">
                <a:solidFill>
                  <a:schemeClr val="dk1"/>
                </a:solidFill>
              </a:rPr>
              <a:t>Formate der Wissenschaftskommunikation lassen sich in drei Ansätze unterteilen: Vermittlung, Dialog und Partizipation</a:t>
            </a:r>
            <a:endParaRPr dirty="0">
              <a:solidFill>
                <a:schemeClr val="dk1"/>
              </a:solidFill>
            </a:endParaRPr>
          </a:p>
          <a:p>
            <a:pPr marL="457200" lvl="0" indent="-355600" algn="l" rtl="0">
              <a:spcBef>
                <a:spcPts val="1000"/>
              </a:spcBef>
              <a:spcAft>
                <a:spcPts val="0"/>
              </a:spcAft>
              <a:buClr>
                <a:schemeClr val="dk1"/>
              </a:buClr>
              <a:buSzPts val="2000"/>
              <a:buChar char=":"/>
            </a:pPr>
            <a:r>
              <a:rPr lang="de" dirty="0">
                <a:solidFill>
                  <a:schemeClr val="dk1"/>
                </a:solidFill>
              </a:rPr>
              <a:t>Die Wahl des geeigneten Formats hängt ab von der gewählten Zielgruppe und den Kommunikationsfähigkeiten, die man einbringen möchte.</a:t>
            </a:r>
            <a:endParaRPr dirty="0">
              <a:solidFill>
                <a:schemeClr val="dk1"/>
              </a:solidFill>
            </a:endParaRPr>
          </a:p>
          <a:p>
            <a:pPr marL="457200" lvl="0" indent="-355600" algn="l" rtl="0">
              <a:spcBef>
                <a:spcPts val="1000"/>
              </a:spcBef>
              <a:spcAft>
                <a:spcPts val="1000"/>
              </a:spcAft>
              <a:buClr>
                <a:schemeClr val="dk1"/>
              </a:buClr>
              <a:buSzPts val="2000"/>
              <a:buChar char=":"/>
            </a:pPr>
            <a:r>
              <a:rPr lang="de" dirty="0">
                <a:solidFill>
                  <a:schemeClr val="dk1"/>
                </a:solidFill>
              </a:rPr>
              <a:t>Methoden des Projektmanagements können dabei helfen, das Vorhaben strategisch in die Tat umzusetzen.</a:t>
            </a:r>
            <a:endParaRPr dirty="0">
              <a:solidFill>
                <a:schemeClr val="dk1"/>
              </a:solidFill>
            </a:endParaRPr>
          </a:p>
        </p:txBody>
      </p:sp>
      <p:sp>
        <p:nvSpPr>
          <p:cNvPr id="549" name="Google Shape;549;p42"/>
          <p:cNvSpPr txBox="1">
            <a:spLocks noGrp="1"/>
          </p:cNvSpPr>
          <p:nvPr>
            <p:ph type="body" idx="1"/>
          </p:nvPr>
        </p:nvSpPr>
        <p:spPr>
          <a:xfrm>
            <a:off x="0" y="3347363"/>
            <a:ext cx="2516700" cy="749024"/>
          </a:xfrm>
          <a:prstGeom prst="rect">
            <a:avLst/>
          </a:prstGeom>
          <a:solidFill>
            <a:schemeClr val="lt1"/>
          </a:solidFill>
          <a:ln>
            <a:noFill/>
          </a:ln>
        </p:spPr>
        <p:txBody>
          <a:bodyPr spcFirstLastPara="1" wrap="square" lIns="252000" tIns="108000" rIns="252000" bIns="108000" anchor="ctr" anchorCtr="0">
            <a:spAutoFit/>
          </a:bodyPr>
          <a:lstStyle/>
          <a:p>
            <a:pPr marL="0" lvl="0" indent="0" algn="l" rtl="0">
              <a:lnSpc>
                <a:spcPct val="115000"/>
              </a:lnSpc>
              <a:spcBef>
                <a:spcPts val="0"/>
              </a:spcBef>
              <a:spcAft>
                <a:spcPts val="0"/>
              </a:spcAft>
              <a:buNone/>
            </a:pPr>
            <a:r>
              <a:rPr lang="de" sz="1000" dirty="0">
                <a:solidFill>
                  <a:schemeClr val="dk2"/>
                </a:solidFill>
                <a:latin typeface="JetBrains Mono"/>
                <a:ea typeface="JetBrains Mono"/>
                <a:cs typeface="JetBrains Mono"/>
                <a:sym typeface="JetBrains Mono"/>
              </a:rPr>
              <a:t>KEY LEARNINGS</a:t>
            </a:r>
            <a:endParaRPr sz="900" dirty="0">
              <a:solidFill>
                <a:srgbClr val="858585"/>
              </a:solidFill>
              <a:latin typeface="JetBrains Mono"/>
              <a:ea typeface="JetBrains Mono"/>
              <a:cs typeface="JetBrains Mono"/>
              <a:sym typeface="JetBrains Mono"/>
            </a:endParaRPr>
          </a:p>
          <a:p>
            <a:pPr marL="0" lvl="0" indent="0" algn="l" rtl="0">
              <a:lnSpc>
                <a:spcPct val="115000"/>
              </a:lnSpc>
              <a:spcBef>
                <a:spcPts val="0"/>
              </a:spcBef>
              <a:spcAft>
                <a:spcPts val="0"/>
              </a:spcAft>
              <a:buNone/>
            </a:pPr>
            <a:r>
              <a:rPr lang="de" sz="2000" b="1" dirty="0">
                <a:solidFill>
                  <a:schemeClr val="dk1"/>
                </a:solidFill>
              </a:rPr>
              <a:t>Output &amp; Input </a:t>
            </a:r>
            <a:endParaRPr sz="600" b="1" dirty="0">
              <a:solidFill>
                <a:schemeClr val="dk1"/>
              </a:solidFill>
              <a:latin typeface="Kalam"/>
              <a:ea typeface="Kalam"/>
              <a:cs typeface="Kalam"/>
              <a:sym typeface="Kalam"/>
            </a:endParaRPr>
          </a:p>
        </p:txBody>
      </p:sp>
      <p:sp>
        <p:nvSpPr>
          <p:cNvPr id="550" name="Google Shape;550;p42"/>
          <p:cNvSpPr txBox="1"/>
          <p:nvPr/>
        </p:nvSpPr>
        <p:spPr>
          <a:xfrm>
            <a:off x="252000" y="4586400"/>
            <a:ext cx="30000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700">
                <a:solidFill>
                  <a:srgbClr val="7FB5AD"/>
                </a:solidFill>
                <a:latin typeface="Calibri"/>
                <a:ea typeface="Calibri"/>
                <a:cs typeface="Calibri"/>
                <a:sym typeface="Calibri"/>
              </a:rPr>
              <a:t>© vecstock - freepik.com</a:t>
            </a:r>
            <a:endParaRPr sz="700">
              <a:solidFill>
                <a:srgbClr val="7FB5AD"/>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43"/>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de">
                <a:solidFill>
                  <a:schemeClr val="dk1"/>
                </a:solidFill>
              </a:rPr>
              <a:t>In fünf Modulen zum Impact Pathway</a:t>
            </a:r>
            <a:endParaRPr/>
          </a:p>
        </p:txBody>
      </p:sp>
      <p:sp>
        <p:nvSpPr>
          <p:cNvPr id="556" name="Google Shape;556;p43"/>
          <p:cNvSpPr txBox="1"/>
          <p:nvPr/>
        </p:nvSpPr>
        <p:spPr>
          <a:xfrm>
            <a:off x="6836998" y="1762750"/>
            <a:ext cx="2055000" cy="2225100"/>
          </a:xfrm>
          <a:prstGeom prst="rect">
            <a:avLst/>
          </a:prstGeom>
          <a:solidFill>
            <a:schemeClr val="lt2"/>
          </a:solidFill>
          <a:ln>
            <a:noFill/>
          </a:ln>
        </p:spPr>
        <p:txBody>
          <a:bodyPr spcFirstLastPara="1" wrap="square" lIns="91425" tIns="91425" rIns="91425" bIns="91425" anchor="b" anchorCtr="0">
            <a:noAutofit/>
          </a:bodyPr>
          <a:lstStyle/>
          <a:p>
            <a:pPr marL="0" lvl="0" indent="0" algn="l" rtl="0">
              <a:spcBef>
                <a:spcPts val="0"/>
              </a:spcBef>
              <a:spcAft>
                <a:spcPts val="600"/>
              </a:spcAft>
              <a:buClr>
                <a:schemeClr val="dk1"/>
              </a:buClr>
              <a:buSzPts val="1100"/>
              <a:buFont typeface="Arial"/>
              <a:buNone/>
            </a:pPr>
            <a:r>
              <a:rPr lang="de">
                <a:solidFill>
                  <a:schemeClr val="dk2"/>
                </a:solidFill>
                <a:latin typeface="Source Sans 3"/>
                <a:ea typeface="Source Sans 3"/>
                <a:cs typeface="Source Sans 3"/>
                <a:sym typeface="Source Sans 3"/>
              </a:rPr>
              <a:t>Was möchte ich mit meiner Forschung auf gesellschaftlicher Ebene verändern?</a:t>
            </a:r>
            <a:endParaRPr>
              <a:solidFill>
                <a:schemeClr val="dk2"/>
              </a:solidFill>
              <a:latin typeface="Source Sans 3"/>
              <a:ea typeface="Source Sans 3"/>
              <a:cs typeface="Source Sans 3"/>
              <a:sym typeface="Source Sans 3"/>
            </a:endParaRPr>
          </a:p>
        </p:txBody>
      </p:sp>
      <p:sp>
        <p:nvSpPr>
          <p:cNvPr id="557" name="Google Shape;557;p43"/>
          <p:cNvSpPr txBox="1"/>
          <p:nvPr/>
        </p:nvSpPr>
        <p:spPr>
          <a:xfrm>
            <a:off x="252000" y="2463529"/>
            <a:ext cx="2055000" cy="1524300"/>
          </a:xfrm>
          <a:prstGeom prst="rect">
            <a:avLst/>
          </a:prstGeom>
          <a:solidFill>
            <a:schemeClr val="lt2"/>
          </a:solidFill>
          <a:ln>
            <a:noFill/>
          </a:ln>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de">
                <a:solidFill>
                  <a:schemeClr val="dk2"/>
                </a:solidFill>
                <a:latin typeface="Source Sans 3"/>
                <a:ea typeface="Source Sans 3"/>
                <a:cs typeface="Source Sans 3"/>
                <a:sym typeface="Source Sans 3"/>
              </a:rPr>
              <a:t>Welche Schritte und Ressourcen sind zur Umsetzung meines Vorhabens erforderlich?</a:t>
            </a:r>
            <a:endParaRPr>
              <a:solidFill>
                <a:schemeClr val="dk2"/>
              </a:solidFill>
              <a:latin typeface="Source Sans 3"/>
              <a:ea typeface="Source Sans 3"/>
              <a:cs typeface="Source Sans 3"/>
              <a:sym typeface="Source Sans 3"/>
            </a:endParaRPr>
          </a:p>
        </p:txBody>
      </p:sp>
      <p:sp>
        <p:nvSpPr>
          <p:cNvPr id="558" name="Google Shape;558;p43"/>
          <p:cNvSpPr txBox="1"/>
          <p:nvPr/>
        </p:nvSpPr>
        <p:spPr>
          <a:xfrm>
            <a:off x="2446999" y="2284082"/>
            <a:ext cx="2055000" cy="1703700"/>
          </a:xfrm>
          <a:prstGeom prst="rect">
            <a:avLst/>
          </a:prstGeom>
          <a:solidFill>
            <a:schemeClr val="lt2"/>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de">
                <a:solidFill>
                  <a:schemeClr val="dk2"/>
                </a:solidFill>
                <a:latin typeface="Source Sans 3"/>
                <a:ea typeface="Source Sans 3"/>
                <a:cs typeface="Source Sans 3"/>
                <a:sym typeface="Source Sans 3"/>
              </a:rPr>
              <a:t>Welches Kommunikations-</a:t>
            </a:r>
            <a:br>
              <a:rPr lang="de">
                <a:solidFill>
                  <a:schemeClr val="dk2"/>
                </a:solidFill>
                <a:latin typeface="Source Sans 3"/>
                <a:ea typeface="Source Sans 3"/>
                <a:cs typeface="Source Sans 3"/>
                <a:sym typeface="Source Sans 3"/>
              </a:rPr>
            </a:br>
            <a:r>
              <a:rPr lang="de">
                <a:solidFill>
                  <a:schemeClr val="dk2"/>
                </a:solidFill>
                <a:latin typeface="Source Sans 3"/>
                <a:ea typeface="Source Sans 3"/>
                <a:cs typeface="Source Sans 3"/>
                <a:sym typeface="Source Sans 3"/>
              </a:rPr>
              <a:t>vorhaben passt zu mir und zu meiner Zielgruppe?</a:t>
            </a:r>
            <a:endParaRPr>
              <a:solidFill>
                <a:schemeClr val="dk2"/>
              </a:solidFill>
              <a:latin typeface="Source Sans 3"/>
              <a:ea typeface="Source Sans 3"/>
              <a:cs typeface="Source Sans 3"/>
              <a:sym typeface="Source Sans 3"/>
            </a:endParaRPr>
          </a:p>
        </p:txBody>
      </p:sp>
      <p:sp>
        <p:nvSpPr>
          <p:cNvPr id="559" name="Google Shape;559;p43"/>
          <p:cNvSpPr txBox="1"/>
          <p:nvPr/>
        </p:nvSpPr>
        <p:spPr>
          <a:xfrm>
            <a:off x="4641998" y="1968718"/>
            <a:ext cx="2055000" cy="2019000"/>
          </a:xfrm>
          <a:prstGeom prst="rect">
            <a:avLst/>
          </a:prstGeom>
          <a:solidFill>
            <a:schemeClr val="lt2"/>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de">
                <a:solidFill>
                  <a:schemeClr val="dk2"/>
                </a:solidFill>
                <a:latin typeface="Source Sans 3"/>
                <a:ea typeface="Source Sans 3"/>
                <a:cs typeface="Source Sans 3"/>
                <a:sym typeface="Source Sans 3"/>
              </a:rPr>
              <a:t>Wer ist meine Zielgruppe und welche Wirkung möchte ich bei ihr erreichen?</a:t>
            </a:r>
            <a:endParaRPr>
              <a:solidFill>
                <a:schemeClr val="dk2"/>
              </a:solidFill>
              <a:latin typeface="Source Sans 3"/>
              <a:ea typeface="Source Sans 3"/>
              <a:cs typeface="Source Sans 3"/>
              <a:sym typeface="Source Sans 3"/>
            </a:endParaRPr>
          </a:p>
        </p:txBody>
      </p:sp>
      <p:sp>
        <p:nvSpPr>
          <p:cNvPr id="560" name="Google Shape;560;p43"/>
          <p:cNvSpPr txBox="1">
            <a:spLocks noGrp="1"/>
          </p:cNvSpPr>
          <p:nvPr>
            <p:ph type="subTitle" idx="1"/>
          </p:nvPr>
        </p:nvSpPr>
        <p:spPr>
          <a:xfrm>
            <a:off x="252000" y="698400"/>
            <a:ext cx="7100400" cy="1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AGENDA</a:t>
            </a:r>
            <a:endParaRPr/>
          </a:p>
        </p:txBody>
      </p:sp>
      <p:sp>
        <p:nvSpPr>
          <p:cNvPr id="561" name="Google Shape;561;p43"/>
          <p:cNvSpPr txBox="1"/>
          <p:nvPr/>
        </p:nvSpPr>
        <p:spPr>
          <a:xfrm>
            <a:off x="2722261" y="1961375"/>
            <a:ext cx="15045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a:solidFill>
                  <a:schemeClr val="dk2"/>
                </a:solidFill>
                <a:latin typeface="JetBrains Mono"/>
                <a:ea typeface="JetBrains Mono"/>
                <a:cs typeface="JetBrains Mono"/>
                <a:sym typeface="JetBrains Mono"/>
              </a:rPr>
              <a:t>OUTPUT</a:t>
            </a:r>
            <a:endParaRPr>
              <a:solidFill>
                <a:schemeClr val="dk2"/>
              </a:solidFill>
              <a:latin typeface="JetBrains Mono"/>
              <a:ea typeface="JetBrains Mono"/>
              <a:cs typeface="JetBrains Mono"/>
              <a:sym typeface="JetBrains Mono"/>
            </a:endParaRPr>
          </a:p>
        </p:txBody>
      </p:sp>
      <p:sp>
        <p:nvSpPr>
          <p:cNvPr id="562" name="Google Shape;562;p43"/>
          <p:cNvSpPr txBox="1"/>
          <p:nvPr/>
        </p:nvSpPr>
        <p:spPr>
          <a:xfrm>
            <a:off x="5011293" y="1645787"/>
            <a:ext cx="13164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a:solidFill>
                  <a:schemeClr val="dk2"/>
                </a:solidFill>
                <a:latin typeface="JetBrains Mono"/>
                <a:ea typeface="JetBrains Mono"/>
                <a:cs typeface="JetBrains Mono"/>
                <a:sym typeface="JetBrains Mono"/>
              </a:rPr>
              <a:t>OUTCOME</a:t>
            </a:r>
            <a:endParaRPr>
              <a:solidFill>
                <a:schemeClr val="dk2"/>
              </a:solidFill>
              <a:latin typeface="JetBrains Mono"/>
              <a:ea typeface="JetBrains Mono"/>
              <a:cs typeface="JetBrains Mono"/>
              <a:sym typeface="JetBrains Mono"/>
            </a:endParaRPr>
          </a:p>
        </p:txBody>
      </p:sp>
      <p:sp>
        <p:nvSpPr>
          <p:cNvPr id="563" name="Google Shape;563;p43"/>
          <p:cNvSpPr txBox="1"/>
          <p:nvPr/>
        </p:nvSpPr>
        <p:spPr>
          <a:xfrm>
            <a:off x="7054942" y="1427497"/>
            <a:ext cx="16191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a:solidFill>
                  <a:schemeClr val="dk2"/>
                </a:solidFill>
                <a:latin typeface="JetBrains Mono"/>
                <a:ea typeface="JetBrains Mono"/>
                <a:cs typeface="JetBrains Mono"/>
                <a:sym typeface="JetBrains Mono"/>
              </a:rPr>
              <a:t>IMPACT</a:t>
            </a:r>
            <a:endParaRPr>
              <a:solidFill>
                <a:schemeClr val="dk2"/>
              </a:solidFill>
              <a:latin typeface="JetBrains Mono"/>
              <a:ea typeface="JetBrains Mono"/>
              <a:cs typeface="JetBrains Mono"/>
              <a:sym typeface="JetBrains Mono"/>
            </a:endParaRPr>
          </a:p>
        </p:txBody>
      </p:sp>
      <p:sp>
        <p:nvSpPr>
          <p:cNvPr id="564" name="Google Shape;564;p43"/>
          <p:cNvSpPr txBox="1"/>
          <p:nvPr/>
        </p:nvSpPr>
        <p:spPr>
          <a:xfrm>
            <a:off x="527242" y="2129513"/>
            <a:ext cx="15045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a:solidFill>
                  <a:schemeClr val="dk2"/>
                </a:solidFill>
                <a:latin typeface="JetBrains Mono"/>
                <a:ea typeface="JetBrains Mono"/>
                <a:cs typeface="JetBrains Mono"/>
                <a:sym typeface="JetBrains Mono"/>
              </a:rPr>
              <a:t>INPUT</a:t>
            </a:r>
            <a:endParaRPr>
              <a:solidFill>
                <a:schemeClr val="dk2"/>
              </a:solidFill>
              <a:latin typeface="JetBrains Mono"/>
              <a:ea typeface="JetBrains Mono"/>
              <a:cs typeface="JetBrains Mono"/>
              <a:sym typeface="JetBrains Mono"/>
            </a:endParaRPr>
          </a:p>
        </p:txBody>
      </p:sp>
      <p:sp>
        <p:nvSpPr>
          <p:cNvPr id="565" name="Google Shape;565;p43"/>
          <p:cNvSpPr txBox="1"/>
          <p:nvPr/>
        </p:nvSpPr>
        <p:spPr>
          <a:xfrm>
            <a:off x="2722261" y="1750785"/>
            <a:ext cx="1504500" cy="25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1000">
                <a:solidFill>
                  <a:schemeClr val="dk2"/>
                </a:solidFill>
                <a:latin typeface="JetBrains Mono Medium"/>
                <a:ea typeface="JetBrains Mono Medium"/>
                <a:cs typeface="JetBrains Mono Medium"/>
                <a:sym typeface="JetBrains Mono Medium"/>
              </a:rPr>
              <a:t>MODUL III</a:t>
            </a:r>
            <a:endParaRPr sz="1000">
              <a:solidFill>
                <a:schemeClr val="dk2"/>
              </a:solidFill>
              <a:latin typeface="JetBrains Mono Medium"/>
              <a:ea typeface="JetBrains Mono Medium"/>
              <a:cs typeface="JetBrains Mono Medium"/>
              <a:sym typeface="JetBrains Mono Medium"/>
            </a:endParaRPr>
          </a:p>
        </p:txBody>
      </p:sp>
      <p:sp>
        <p:nvSpPr>
          <p:cNvPr id="566" name="Google Shape;566;p43"/>
          <p:cNvSpPr txBox="1"/>
          <p:nvPr/>
        </p:nvSpPr>
        <p:spPr>
          <a:xfrm>
            <a:off x="5011293" y="1435197"/>
            <a:ext cx="1316400" cy="25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1000">
                <a:solidFill>
                  <a:schemeClr val="dk2"/>
                </a:solidFill>
                <a:latin typeface="JetBrains Mono Medium"/>
                <a:ea typeface="JetBrains Mono Medium"/>
                <a:cs typeface="JetBrains Mono Medium"/>
                <a:sym typeface="JetBrains Mono Medium"/>
              </a:rPr>
              <a:t>MODUL II</a:t>
            </a:r>
            <a:endParaRPr sz="1000">
              <a:solidFill>
                <a:schemeClr val="dk2"/>
              </a:solidFill>
              <a:latin typeface="JetBrains Mono Medium"/>
              <a:ea typeface="JetBrains Mono Medium"/>
              <a:cs typeface="JetBrains Mono Medium"/>
              <a:sym typeface="JetBrains Mono Medium"/>
            </a:endParaRPr>
          </a:p>
        </p:txBody>
      </p:sp>
      <p:sp>
        <p:nvSpPr>
          <p:cNvPr id="567" name="Google Shape;567;p43"/>
          <p:cNvSpPr txBox="1"/>
          <p:nvPr/>
        </p:nvSpPr>
        <p:spPr>
          <a:xfrm>
            <a:off x="7054942" y="1216907"/>
            <a:ext cx="16191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sz="1000">
                <a:solidFill>
                  <a:schemeClr val="dk2"/>
                </a:solidFill>
                <a:latin typeface="JetBrains Mono Medium"/>
                <a:ea typeface="JetBrains Mono Medium"/>
                <a:cs typeface="JetBrains Mono Medium"/>
                <a:sym typeface="JetBrains Mono Medium"/>
              </a:rPr>
              <a:t>MODUL I</a:t>
            </a:r>
            <a:endParaRPr sz="1000">
              <a:solidFill>
                <a:schemeClr val="dk2"/>
              </a:solidFill>
              <a:latin typeface="JetBrains Mono Medium"/>
              <a:ea typeface="JetBrains Mono Medium"/>
              <a:cs typeface="JetBrains Mono Medium"/>
              <a:sym typeface="JetBrains Mono Medium"/>
            </a:endParaRPr>
          </a:p>
        </p:txBody>
      </p:sp>
      <p:sp>
        <p:nvSpPr>
          <p:cNvPr id="568" name="Google Shape;568;p43"/>
          <p:cNvSpPr txBox="1"/>
          <p:nvPr/>
        </p:nvSpPr>
        <p:spPr>
          <a:xfrm>
            <a:off x="527242" y="1918922"/>
            <a:ext cx="1504500" cy="25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1000">
                <a:solidFill>
                  <a:schemeClr val="dk2"/>
                </a:solidFill>
                <a:latin typeface="JetBrains Mono Medium"/>
                <a:ea typeface="JetBrains Mono Medium"/>
                <a:cs typeface="JetBrains Mono Medium"/>
                <a:sym typeface="JetBrains Mono Medium"/>
              </a:rPr>
              <a:t>MODUL IV</a:t>
            </a:r>
            <a:endParaRPr sz="1000">
              <a:solidFill>
                <a:schemeClr val="dk2"/>
              </a:solidFill>
              <a:latin typeface="JetBrains Mono Medium"/>
              <a:ea typeface="JetBrains Mono Medium"/>
              <a:cs typeface="JetBrains Mono Medium"/>
              <a:sym typeface="JetBrains Mono Medium"/>
            </a:endParaRPr>
          </a:p>
        </p:txBody>
      </p:sp>
      <p:sp>
        <p:nvSpPr>
          <p:cNvPr id="569" name="Google Shape;569;p43"/>
          <p:cNvSpPr txBox="1"/>
          <p:nvPr/>
        </p:nvSpPr>
        <p:spPr>
          <a:xfrm>
            <a:off x="6744126" y="4233600"/>
            <a:ext cx="1113900" cy="339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a:solidFill>
                  <a:schemeClr val="dk1"/>
                </a:solidFill>
                <a:latin typeface="JetBrains Mono"/>
                <a:ea typeface="JetBrains Mono"/>
                <a:cs typeface="JetBrains Mono"/>
                <a:sym typeface="JetBrains Mono"/>
              </a:rPr>
              <a:t>QUALITÄT</a:t>
            </a:r>
            <a:endParaRPr>
              <a:solidFill>
                <a:schemeClr val="dk1"/>
              </a:solidFill>
              <a:latin typeface="JetBrains Mono"/>
              <a:ea typeface="JetBrains Mono"/>
              <a:cs typeface="JetBrains Mono"/>
              <a:sym typeface="JetBrains Mono"/>
            </a:endParaRPr>
          </a:p>
        </p:txBody>
      </p:sp>
      <p:sp>
        <p:nvSpPr>
          <p:cNvPr id="570" name="Google Shape;570;p43"/>
          <p:cNvSpPr txBox="1"/>
          <p:nvPr/>
        </p:nvSpPr>
        <p:spPr>
          <a:xfrm>
            <a:off x="3174801" y="4236771"/>
            <a:ext cx="916200" cy="251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1100">
                <a:solidFill>
                  <a:schemeClr val="accent2"/>
                </a:solidFill>
                <a:latin typeface="JetBrains Mono"/>
                <a:ea typeface="JetBrains Mono"/>
                <a:cs typeface="JetBrains Mono"/>
                <a:sym typeface="JetBrains Mono"/>
              </a:rPr>
              <a:t>MODUL V</a:t>
            </a:r>
            <a:endParaRPr sz="1100">
              <a:solidFill>
                <a:schemeClr val="accent2"/>
              </a:solidFill>
              <a:latin typeface="JetBrains Mono"/>
              <a:ea typeface="JetBrains Mono"/>
              <a:cs typeface="JetBrains Mono"/>
              <a:sym typeface="JetBrains Mono"/>
            </a:endParaRPr>
          </a:p>
        </p:txBody>
      </p:sp>
      <p:sp>
        <p:nvSpPr>
          <p:cNvPr id="571" name="Google Shape;571;p43"/>
          <p:cNvSpPr txBox="1"/>
          <p:nvPr/>
        </p:nvSpPr>
        <p:spPr>
          <a:xfrm>
            <a:off x="252000" y="4050275"/>
            <a:ext cx="6444900" cy="571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de">
                <a:solidFill>
                  <a:schemeClr val="accent1"/>
                </a:solidFill>
                <a:latin typeface="Source Sans 3"/>
                <a:ea typeface="Source Sans 3"/>
                <a:cs typeface="Source Sans 3"/>
                <a:sym typeface="Source Sans 3"/>
              </a:rPr>
              <a:t>Wie kann ich die Qualität meines Vorhabens reflektieren?</a:t>
            </a:r>
            <a:endParaRPr>
              <a:solidFill>
                <a:schemeClr val="accent1"/>
              </a:solidFill>
              <a:latin typeface="Source Sans 3"/>
              <a:ea typeface="Source Sans 3"/>
              <a:cs typeface="Source Sans 3"/>
              <a:sym typeface="Source Sans 3"/>
            </a:endParaRPr>
          </a:p>
        </p:txBody>
      </p:sp>
      <p:sp>
        <p:nvSpPr>
          <p:cNvPr id="572" name="Google Shape;572;p43"/>
          <p:cNvSpPr txBox="1"/>
          <p:nvPr/>
        </p:nvSpPr>
        <p:spPr>
          <a:xfrm>
            <a:off x="6744121" y="4092381"/>
            <a:ext cx="916200" cy="251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de" sz="1000">
                <a:solidFill>
                  <a:schemeClr val="accent2"/>
                </a:solidFill>
                <a:latin typeface="JetBrains Mono Medium"/>
                <a:ea typeface="JetBrains Mono Medium"/>
                <a:cs typeface="JetBrains Mono Medium"/>
                <a:sym typeface="JetBrains Mono Medium"/>
              </a:rPr>
              <a:t>MODUL V</a:t>
            </a:r>
            <a:endParaRPr sz="1000">
              <a:solidFill>
                <a:schemeClr val="accent2"/>
              </a:solidFill>
              <a:latin typeface="JetBrains Mono Medium"/>
              <a:ea typeface="JetBrains Mono Medium"/>
              <a:cs typeface="JetBrains Mono Medium"/>
              <a:sym typeface="JetBrains Mono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2"/>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sz="2000"/>
              <a:t>Zielsetzung des </a:t>
            </a:r>
            <a:r>
              <a:rPr lang="de"/>
              <a:t>vierten</a:t>
            </a:r>
            <a:r>
              <a:rPr lang="de" sz="2000"/>
              <a:t> Moduls</a:t>
            </a:r>
            <a:endParaRPr sz="2000"/>
          </a:p>
        </p:txBody>
      </p:sp>
      <p:sp>
        <p:nvSpPr>
          <p:cNvPr id="171" name="Google Shape;171;p22"/>
          <p:cNvSpPr txBox="1">
            <a:spLocks noGrp="1"/>
          </p:cNvSpPr>
          <p:nvPr>
            <p:ph type="subTitle" idx="1"/>
          </p:nvPr>
        </p:nvSpPr>
        <p:spPr>
          <a:xfrm>
            <a:off x="252000" y="698400"/>
            <a:ext cx="7100400" cy="1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EINFÜHRUNG</a:t>
            </a:r>
            <a:endParaRPr/>
          </a:p>
        </p:txBody>
      </p:sp>
      <p:sp>
        <p:nvSpPr>
          <p:cNvPr id="172" name="Google Shape;172;p22"/>
          <p:cNvSpPr txBox="1"/>
          <p:nvPr/>
        </p:nvSpPr>
        <p:spPr>
          <a:xfrm>
            <a:off x="4281888" y="2242550"/>
            <a:ext cx="3460200" cy="1057800"/>
          </a:xfrm>
          <a:prstGeom prst="rect">
            <a:avLst/>
          </a:prstGeom>
          <a:noFill/>
          <a:ln>
            <a:noFill/>
          </a:ln>
        </p:spPr>
        <p:txBody>
          <a:bodyPr spcFirstLastPara="1" wrap="square" lIns="91425" tIns="91425" rIns="91425" bIns="91425" anchor="t" anchorCtr="0">
            <a:spAutoFit/>
          </a:bodyPr>
          <a:lstStyle/>
          <a:p>
            <a:pPr marL="457200" lvl="0" indent="-368300" algn="l" rtl="0">
              <a:lnSpc>
                <a:spcPct val="120000"/>
              </a:lnSpc>
              <a:spcBef>
                <a:spcPts val="1000"/>
              </a:spcBef>
              <a:spcAft>
                <a:spcPts val="0"/>
              </a:spcAft>
              <a:buSzPts val="2200"/>
              <a:buFont typeface="Source Sans 3"/>
              <a:buChar char=":"/>
            </a:pPr>
            <a:r>
              <a:rPr lang="de" sz="1600">
                <a:solidFill>
                  <a:schemeClr val="dk1"/>
                </a:solidFill>
                <a:latin typeface="Source Sans 3"/>
                <a:ea typeface="Source Sans 3"/>
                <a:cs typeface="Source Sans 3"/>
                <a:sym typeface="Source Sans 3"/>
              </a:rPr>
              <a:t>Projektmanagement verstehen</a:t>
            </a:r>
            <a:endParaRPr sz="1600">
              <a:solidFill>
                <a:schemeClr val="dk1"/>
              </a:solidFill>
              <a:latin typeface="Source Sans 3"/>
              <a:ea typeface="Source Sans 3"/>
              <a:cs typeface="Source Sans 3"/>
              <a:sym typeface="Source Sans 3"/>
            </a:endParaRPr>
          </a:p>
          <a:p>
            <a:pPr marL="457200" lvl="0" indent="-368300" algn="l" rtl="0">
              <a:lnSpc>
                <a:spcPct val="120000"/>
              </a:lnSpc>
              <a:spcBef>
                <a:spcPts val="1000"/>
              </a:spcBef>
              <a:spcAft>
                <a:spcPts val="1000"/>
              </a:spcAft>
              <a:buSzPts val="2200"/>
              <a:buFont typeface="Source Sans 3"/>
              <a:buChar char=":"/>
            </a:pPr>
            <a:r>
              <a:rPr lang="de" sz="1600">
                <a:latin typeface="Source Sans 3"/>
                <a:ea typeface="Source Sans 3"/>
                <a:cs typeface="Source Sans 3"/>
                <a:sym typeface="Source Sans 3"/>
              </a:rPr>
              <a:t>Ressourcen identifizieren</a:t>
            </a:r>
            <a:endParaRPr sz="1600">
              <a:solidFill>
                <a:schemeClr val="dk1"/>
              </a:solidFill>
              <a:latin typeface="Source Sans 3"/>
              <a:ea typeface="Source Sans 3"/>
              <a:cs typeface="Source Sans 3"/>
              <a:sym typeface="Source Sans 3"/>
            </a:endParaRPr>
          </a:p>
        </p:txBody>
      </p:sp>
      <p:grpSp>
        <p:nvGrpSpPr>
          <p:cNvPr id="173" name="Google Shape;173;p22"/>
          <p:cNvGrpSpPr/>
          <p:nvPr/>
        </p:nvGrpSpPr>
        <p:grpSpPr>
          <a:xfrm>
            <a:off x="711635" y="1777665"/>
            <a:ext cx="2749531" cy="2749019"/>
            <a:chOff x="2961500" y="961400"/>
            <a:chExt cx="3221100" cy="3220500"/>
          </a:xfrm>
        </p:grpSpPr>
        <p:sp>
          <p:nvSpPr>
            <p:cNvPr id="174" name="Google Shape;174;p22"/>
            <p:cNvSpPr/>
            <p:nvPr/>
          </p:nvSpPr>
          <p:spPr>
            <a:xfrm>
              <a:off x="2961500" y="961400"/>
              <a:ext cx="3221100" cy="3220500"/>
            </a:xfrm>
            <a:prstGeom prst="ellipse">
              <a:avLst/>
            </a:prstGeom>
            <a:solidFill>
              <a:srgbClr val="CBE7E0"/>
            </a:solidFill>
            <a:ln w="9525" cap="flat" cmpd="sng">
              <a:solidFill>
                <a:srgbClr val="CBE7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2"/>
            <p:cNvSpPr txBox="1"/>
            <p:nvPr/>
          </p:nvSpPr>
          <p:spPr>
            <a:xfrm>
              <a:off x="3782900" y="1200950"/>
              <a:ext cx="1578000" cy="563100"/>
            </a:xfrm>
            <a:prstGeom prst="rect">
              <a:avLst/>
            </a:prstGeom>
            <a:noFill/>
            <a:ln w="9525" cap="flat" cmpd="sng">
              <a:solidFill>
                <a:srgbClr val="CBE7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solidFill>
                  <a:srgbClr val="FFFFFF"/>
                </a:solidFill>
                <a:latin typeface="Roboto"/>
                <a:ea typeface="Roboto"/>
                <a:cs typeface="Roboto"/>
                <a:sym typeface="Roboto"/>
              </a:endParaRPr>
            </a:p>
          </p:txBody>
        </p:sp>
      </p:grpSp>
      <p:grpSp>
        <p:nvGrpSpPr>
          <p:cNvPr id="176" name="Google Shape;176;p22"/>
          <p:cNvGrpSpPr/>
          <p:nvPr/>
        </p:nvGrpSpPr>
        <p:grpSpPr>
          <a:xfrm>
            <a:off x="1176817" y="2242555"/>
            <a:ext cx="1819582" cy="1819582"/>
            <a:chOff x="3401686" y="1841492"/>
            <a:chExt cx="2340600" cy="2340600"/>
          </a:xfrm>
        </p:grpSpPr>
        <p:sp>
          <p:nvSpPr>
            <p:cNvPr id="177" name="Google Shape;177;p22"/>
            <p:cNvSpPr/>
            <p:nvPr/>
          </p:nvSpPr>
          <p:spPr>
            <a:xfrm>
              <a:off x="3401686" y="1841492"/>
              <a:ext cx="2340600" cy="2340600"/>
            </a:xfrm>
            <a:prstGeom prst="ellipse">
              <a:avLst/>
            </a:prstGeom>
            <a:solidFill>
              <a:srgbClr val="A5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2"/>
            <p:cNvSpPr txBox="1"/>
            <p:nvPr/>
          </p:nvSpPr>
          <p:spPr>
            <a:xfrm>
              <a:off x="3833274" y="2126800"/>
              <a:ext cx="1477200" cy="534000"/>
            </a:xfrm>
            <a:prstGeom prst="rect">
              <a:avLst/>
            </a:prstGeom>
            <a:solidFill>
              <a:srgbClr val="A5D4C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a:solidFill>
                  <a:srgbClr val="FFFFFF"/>
                </a:solidFill>
                <a:latin typeface="Roboto"/>
                <a:ea typeface="Roboto"/>
                <a:cs typeface="Roboto"/>
                <a:sym typeface="Roboto"/>
              </a:endParaRPr>
            </a:p>
          </p:txBody>
        </p:sp>
      </p:grpSp>
      <p:sp>
        <p:nvSpPr>
          <p:cNvPr id="179" name="Google Shape;179;p22"/>
          <p:cNvSpPr/>
          <p:nvPr/>
        </p:nvSpPr>
        <p:spPr>
          <a:xfrm>
            <a:off x="1727410" y="2793266"/>
            <a:ext cx="717600" cy="717900"/>
          </a:xfrm>
          <a:prstGeom prst="ellipse">
            <a:avLst/>
          </a:prstGeom>
          <a:solidFill>
            <a:srgbClr val="4F96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0" name="Google Shape;180;p22"/>
          <p:cNvPicPr preferRelativeResize="0"/>
          <p:nvPr/>
        </p:nvPicPr>
        <p:blipFill rotWithShape="1">
          <a:blip r:embed="rId3">
            <a:alphaModFix/>
          </a:blip>
          <a:srcRect/>
          <a:stretch/>
        </p:blipFill>
        <p:spPr>
          <a:xfrm rot="10492335">
            <a:off x="1948613" y="1533702"/>
            <a:ext cx="1639889" cy="163988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3"/>
          <p:cNvSpPr txBox="1">
            <a:spLocks noGrp="1"/>
          </p:cNvSpPr>
          <p:nvPr>
            <p:ph type="title"/>
          </p:nvPr>
        </p:nvSpPr>
        <p:spPr>
          <a:xfrm>
            <a:off x="1431600" y="1565500"/>
            <a:ext cx="6577500" cy="1878900"/>
          </a:xfrm>
          <a:prstGeom prst="rect">
            <a:avLst/>
          </a:prstGeom>
        </p:spPr>
        <p:txBody>
          <a:bodyPr spcFirstLastPara="1" wrap="square" lIns="252000" tIns="252000" rIns="252000" bIns="252000" anchor="t" anchorCtr="0">
            <a:spAutoFit/>
          </a:bodyPr>
          <a:lstStyle/>
          <a:p>
            <a:pPr marL="0" lvl="0" indent="0" algn="l" rtl="0">
              <a:spcBef>
                <a:spcPts val="0"/>
              </a:spcBef>
              <a:spcAft>
                <a:spcPts val="0"/>
              </a:spcAft>
              <a:buNone/>
            </a:pPr>
            <a:r>
              <a:rPr lang="de"/>
              <a:t>„Projektmanagement ist die Anwendung von Wissen, Fähigkeiten, Werkzeugen und Techniken auf Projektaktivitäten, um die Projektanforderungen zu erfüllen.“</a:t>
            </a:r>
            <a:endParaRPr/>
          </a:p>
        </p:txBody>
      </p:sp>
      <p:sp>
        <p:nvSpPr>
          <p:cNvPr id="186" name="Google Shape;186;p23"/>
          <p:cNvSpPr txBox="1">
            <a:spLocks noGrp="1"/>
          </p:cNvSpPr>
          <p:nvPr>
            <p:ph type="subTitle" idx="1"/>
          </p:nvPr>
        </p:nvSpPr>
        <p:spPr>
          <a:xfrm>
            <a:off x="1692000" y="4586400"/>
            <a:ext cx="7452000" cy="557100"/>
          </a:xfrm>
          <a:prstGeom prst="rect">
            <a:avLst/>
          </a:prstGeom>
        </p:spPr>
        <p:txBody>
          <a:bodyPr spcFirstLastPara="1" wrap="square" lIns="252000" tIns="252000" rIns="252000" bIns="252000" anchor="ctr" anchorCtr="0">
            <a:noAutofit/>
          </a:bodyPr>
          <a:lstStyle/>
          <a:p>
            <a:pPr marL="0" lvl="0" indent="0" algn="l" rtl="0">
              <a:spcBef>
                <a:spcPts val="0"/>
              </a:spcBef>
              <a:spcAft>
                <a:spcPts val="0"/>
              </a:spcAft>
              <a:buNone/>
            </a:pPr>
            <a:r>
              <a:rPr lang="de">
                <a:solidFill>
                  <a:schemeClr val="dk1"/>
                </a:solidFill>
                <a:latin typeface="JetBrains Mono"/>
                <a:ea typeface="JetBrains Mono"/>
                <a:cs typeface="JetBrains Mono"/>
                <a:sym typeface="JetBrains Mono"/>
              </a:rPr>
              <a:t>Project Management Institute (2020): What is Project Management? (Übers. d. Verf.)</a:t>
            </a:r>
            <a:endParaRPr>
              <a:solidFill>
                <a:schemeClr val="dk1"/>
              </a:solidFill>
              <a:latin typeface="JetBrains Mono"/>
              <a:ea typeface="JetBrains Mono"/>
              <a:cs typeface="JetBrains Mono"/>
              <a:sym typeface="JetBrains Mon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4"/>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Modelle des Projektmanagements</a:t>
            </a:r>
            <a:endParaRPr/>
          </a:p>
        </p:txBody>
      </p:sp>
      <p:sp>
        <p:nvSpPr>
          <p:cNvPr id="192" name="Google Shape;192;p24"/>
          <p:cNvSpPr txBox="1">
            <a:spLocks noGrp="1"/>
          </p:cNvSpPr>
          <p:nvPr>
            <p:ph type="subTitle" idx="1"/>
          </p:nvPr>
        </p:nvSpPr>
        <p:spPr>
          <a:xfrm>
            <a:off x="252000" y="697459"/>
            <a:ext cx="7100400" cy="1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PROJEKTMANAGEMENT VERSTEHEN</a:t>
            </a:r>
            <a:endParaRPr/>
          </a:p>
        </p:txBody>
      </p:sp>
      <p:sp>
        <p:nvSpPr>
          <p:cNvPr id="193" name="Google Shape;193;p24"/>
          <p:cNvSpPr txBox="1">
            <a:spLocks noGrp="1"/>
          </p:cNvSpPr>
          <p:nvPr>
            <p:ph type="body" idx="2"/>
          </p:nvPr>
        </p:nvSpPr>
        <p:spPr>
          <a:xfrm>
            <a:off x="257425" y="1565863"/>
            <a:ext cx="8635200" cy="3021000"/>
          </a:xfrm>
          <a:prstGeom prst="rect">
            <a:avLst/>
          </a:prstGeom>
        </p:spPr>
        <p:txBody>
          <a:bodyPr spcFirstLastPara="1" wrap="square" lIns="91425" tIns="91425" rIns="91425" bIns="91425" anchor="t" anchorCtr="0">
            <a:noAutofit/>
          </a:bodyPr>
          <a:lstStyle/>
          <a:p>
            <a:pPr marL="914400" lvl="1" indent="-330200" algn="l" rtl="0">
              <a:spcBef>
                <a:spcPts val="0"/>
              </a:spcBef>
              <a:spcAft>
                <a:spcPts val="0"/>
              </a:spcAft>
              <a:buClr>
                <a:schemeClr val="dk1"/>
              </a:buClr>
              <a:buSzPts val="1600"/>
              <a:buChar char=":"/>
            </a:pPr>
            <a:r>
              <a:rPr lang="de">
                <a:solidFill>
                  <a:schemeClr val="dk1"/>
                </a:solidFill>
              </a:rPr>
              <a:t>Ein Kommunikationsvorhaben kann auch als Projekt betrachtet werden, bei dessen Umsetzung strategische Tools des Projektmanagements hilfreich sein können.</a:t>
            </a:r>
            <a:endParaRPr>
              <a:solidFill>
                <a:schemeClr val="dk1"/>
              </a:solidFill>
            </a:endParaRPr>
          </a:p>
          <a:p>
            <a:pPr marL="914400" lvl="1" indent="-330200" algn="l" rtl="0">
              <a:spcBef>
                <a:spcPts val="1000"/>
              </a:spcBef>
              <a:spcAft>
                <a:spcPts val="0"/>
              </a:spcAft>
              <a:buClr>
                <a:schemeClr val="dk1"/>
              </a:buClr>
              <a:buSzPts val="1600"/>
              <a:buChar char=":"/>
            </a:pPr>
            <a:r>
              <a:rPr lang="de">
                <a:solidFill>
                  <a:schemeClr val="dk1"/>
                </a:solidFill>
              </a:rPr>
              <a:t>Allgemein wird zwischen </a:t>
            </a:r>
            <a:r>
              <a:rPr lang="de" b="1">
                <a:solidFill>
                  <a:schemeClr val="dk1"/>
                </a:solidFill>
              </a:rPr>
              <a:t>agilem</a:t>
            </a:r>
            <a:r>
              <a:rPr lang="de">
                <a:solidFill>
                  <a:schemeClr val="dk1"/>
                </a:solidFill>
              </a:rPr>
              <a:t> und </a:t>
            </a:r>
            <a:r>
              <a:rPr lang="de" b="1">
                <a:solidFill>
                  <a:schemeClr val="dk1"/>
                </a:solidFill>
              </a:rPr>
              <a:t>klassischem</a:t>
            </a:r>
            <a:r>
              <a:rPr lang="de">
                <a:solidFill>
                  <a:schemeClr val="dk1"/>
                </a:solidFill>
              </a:rPr>
              <a:t> Projektmanagement unterschieden. </a:t>
            </a:r>
            <a:endParaRPr>
              <a:solidFill>
                <a:schemeClr val="dk1"/>
              </a:solidFill>
            </a:endParaRPr>
          </a:p>
          <a:p>
            <a:pPr marL="914400" lvl="1" indent="-330200" algn="l" rtl="0">
              <a:spcBef>
                <a:spcPts val="1000"/>
              </a:spcBef>
              <a:spcAft>
                <a:spcPts val="1000"/>
              </a:spcAft>
              <a:buClr>
                <a:schemeClr val="dk1"/>
              </a:buClr>
              <a:buSzPts val="1600"/>
              <a:buChar char=":"/>
            </a:pPr>
            <a:r>
              <a:rPr lang="de">
                <a:solidFill>
                  <a:schemeClr val="dk1"/>
                </a:solidFill>
              </a:rPr>
              <a:t>In der Realität werden häufig für unterschiedliche Teilaspekte eines Projekts klassische und agile Ansätze im sogenannten </a:t>
            </a:r>
            <a:r>
              <a:rPr lang="de" b="1">
                <a:solidFill>
                  <a:schemeClr val="dk1"/>
                </a:solidFill>
              </a:rPr>
              <a:t>hybriden </a:t>
            </a:r>
            <a:r>
              <a:rPr lang="de">
                <a:solidFill>
                  <a:schemeClr val="dk1"/>
                </a:solidFill>
              </a:rPr>
              <a:t>Projektmanagement gemischt.</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5"/>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sz="2000"/>
              <a:t>Projektphasen im klassischen Projektmanagement</a:t>
            </a:r>
            <a:endParaRPr sz="2000"/>
          </a:p>
        </p:txBody>
      </p:sp>
      <p:sp>
        <p:nvSpPr>
          <p:cNvPr id="199" name="Google Shape;199;p25"/>
          <p:cNvSpPr txBox="1">
            <a:spLocks noGrp="1"/>
          </p:cNvSpPr>
          <p:nvPr>
            <p:ph type="subTitle" idx="1"/>
          </p:nvPr>
        </p:nvSpPr>
        <p:spPr>
          <a:xfrm>
            <a:off x="252000" y="697459"/>
            <a:ext cx="7100400" cy="1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solidFill>
                  <a:schemeClr val="dk1"/>
                </a:solidFill>
              </a:rPr>
              <a:t>PROJEKTMANAGEMENT VERSTEHEN</a:t>
            </a:r>
            <a:endParaRPr/>
          </a:p>
        </p:txBody>
      </p:sp>
      <p:sp>
        <p:nvSpPr>
          <p:cNvPr id="200" name="Google Shape;200;p25"/>
          <p:cNvSpPr txBox="1"/>
          <p:nvPr/>
        </p:nvSpPr>
        <p:spPr>
          <a:xfrm>
            <a:off x="3917325" y="4588050"/>
            <a:ext cx="4974600" cy="2925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700"/>
              <a:buFont typeface="Arial"/>
              <a:buNone/>
            </a:pPr>
            <a:r>
              <a:rPr lang="de" sz="700">
                <a:solidFill>
                  <a:srgbClr val="B7B7B7"/>
                </a:solidFill>
                <a:latin typeface="JetBrains Mono"/>
                <a:ea typeface="JetBrains Mono"/>
                <a:cs typeface="JetBrains Mono"/>
                <a:sym typeface="JetBrains Mono"/>
              </a:rPr>
              <a:t>Monday</a:t>
            </a:r>
            <a:r>
              <a:rPr lang="de" sz="700" b="0" i="0" u="none" strike="noStrike" cap="none">
                <a:solidFill>
                  <a:srgbClr val="B7B7B7"/>
                </a:solidFill>
                <a:latin typeface="JetBrains Mono"/>
                <a:ea typeface="JetBrains Mono"/>
                <a:cs typeface="JetBrains Mono"/>
                <a:sym typeface="JetBrains Mono"/>
              </a:rPr>
              <a:t> (2025)</a:t>
            </a:r>
            <a:endParaRPr sz="700" b="0" i="0" u="none" strike="noStrike" cap="none">
              <a:solidFill>
                <a:srgbClr val="B7B7B7"/>
              </a:solidFill>
              <a:latin typeface="JetBrains Mono"/>
              <a:ea typeface="JetBrains Mono"/>
              <a:cs typeface="JetBrains Mono"/>
              <a:sym typeface="JetBrains Mono"/>
            </a:endParaRPr>
          </a:p>
        </p:txBody>
      </p:sp>
      <p:sp>
        <p:nvSpPr>
          <p:cNvPr id="201" name="Google Shape;201;p25"/>
          <p:cNvSpPr/>
          <p:nvPr/>
        </p:nvSpPr>
        <p:spPr>
          <a:xfrm flipH="1">
            <a:off x="1983718" y="2577650"/>
            <a:ext cx="1815600" cy="143400"/>
          </a:xfrm>
          <a:prstGeom prst="parallelogram">
            <a:avLst>
              <a:gd name="adj" fmla="val 96952"/>
            </a:avLst>
          </a:prstGeom>
          <a:solidFill>
            <a:schemeClr val="accent3"/>
          </a:solidFill>
          <a:ln>
            <a:noFill/>
          </a:ln>
        </p:spPr>
        <p:txBody>
          <a:bodyPr spcFirstLastPara="1" wrap="square" lIns="91425" tIns="91425" rIns="91425" bIns="91425" anchor="ctr" anchorCtr="0">
            <a:noAutofit/>
          </a:bodyPr>
          <a:lstStyle/>
          <a:p>
            <a:pPr marL="111599" lvl="0" indent="-75600" algn="l" rtl="0">
              <a:spcBef>
                <a:spcPts val="0"/>
              </a:spcBef>
              <a:spcAft>
                <a:spcPts val="0"/>
              </a:spcAft>
              <a:buNone/>
            </a:pPr>
            <a:r>
              <a:rPr lang="de"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p:txBody>
      </p:sp>
      <p:sp>
        <p:nvSpPr>
          <p:cNvPr id="202" name="Google Shape;202;p25"/>
          <p:cNvSpPr/>
          <p:nvPr/>
        </p:nvSpPr>
        <p:spPr>
          <a:xfrm>
            <a:off x="1983951" y="2731469"/>
            <a:ext cx="1815600" cy="143400"/>
          </a:xfrm>
          <a:prstGeom prst="parallelogram">
            <a:avLst>
              <a:gd name="adj" fmla="val 96952"/>
            </a:avLst>
          </a:prstGeom>
          <a:solidFill>
            <a:srgbClr val="A5D4CE"/>
          </a:solidFill>
          <a:ln>
            <a:noFill/>
          </a:ln>
        </p:spPr>
        <p:txBody>
          <a:bodyPr spcFirstLastPara="1" wrap="square" lIns="91425" tIns="91425" rIns="91425" bIns="91425" anchor="ctr" anchorCtr="0">
            <a:noAutofit/>
          </a:bodyPr>
          <a:lstStyle/>
          <a:p>
            <a:pPr marL="111599" lvl="0" indent="-75600" algn="l" rtl="0">
              <a:spcBef>
                <a:spcPts val="0"/>
              </a:spcBef>
              <a:spcAft>
                <a:spcPts val="0"/>
              </a:spcAft>
              <a:buNone/>
            </a:pPr>
            <a:endParaRPr sz="1000">
              <a:solidFill>
                <a:schemeClr val="dk1"/>
              </a:solidFill>
              <a:latin typeface="Calibri"/>
              <a:ea typeface="Calibri"/>
              <a:cs typeface="Calibri"/>
              <a:sym typeface="Calibri"/>
            </a:endParaRPr>
          </a:p>
        </p:txBody>
      </p:sp>
      <p:sp>
        <p:nvSpPr>
          <p:cNvPr id="203" name="Google Shape;203;p25"/>
          <p:cNvSpPr txBox="1"/>
          <p:nvPr/>
        </p:nvSpPr>
        <p:spPr>
          <a:xfrm>
            <a:off x="2102794" y="3046570"/>
            <a:ext cx="1605900" cy="737400"/>
          </a:xfrm>
          <a:prstGeom prst="rect">
            <a:avLst/>
          </a:prstGeom>
          <a:noFill/>
          <a:ln>
            <a:noFill/>
          </a:ln>
        </p:spPr>
        <p:txBody>
          <a:bodyPr spcFirstLastPara="1" wrap="square" lIns="91425" tIns="91425" rIns="91425" bIns="91425" anchor="t" anchorCtr="0">
            <a:noAutofit/>
          </a:bodyPr>
          <a:lstStyle/>
          <a:p>
            <a:pPr marL="111599" lvl="0" indent="-111600" algn="l" rtl="0">
              <a:lnSpc>
                <a:spcPct val="115000"/>
              </a:lnSpc>
              <a:spcBef>
                <a:spcPts val="0"/>
              </a:spcBef>
              <a:spcAft>
                <a:spcPts val="0"/>
              </a:spcAft>
              <a:buClr>
                <a:schemeClr val="dk1"/>
              </a:buClr>
              <a:buSzPct val="99000"/>
              <a:buFont typeface="Calibri"/>
              <a:buChar char=":"/>
            </a:pPr>
            <a:r>
              <a:rPr lang="de" sz="1200" dirty="0">
                <a:solidFill>
                  <a:schemeClr val="dk1"/>
                </a:solidFill>
                <a:latin typeface="Calibri"/>
                <a:ea typeface="Calibri"/>
                <a:cs typeface="Calibri"/>
                <a:sym typeface="Calibri"/>
              </a:rPr>
              <a:t>Festlegen von Programm, Ressourcen, Zeitplan und Budget</a:t>
            </a:r>
            <a:endParaRPr sz="1200" dirty="0">
              <a:solidFill>
                <a:schemeClr val="dk1"/>
              </a:solidFill>
              <a:latin typeface="Calibri"/>
              <a:ea typeface="Calibri"/>
              <a:cs typeface="Calibri"/>
              <a:sym typeface="Calibri"/>
            </a:endParaRPr>
          </a:p>
        </p:txBody>
      </p:sp>
      <p:sp>
        <p:nvSpPr>
          <p:cNvPr id="204" name="Google Shape;204;p25"/>
          <p:cNvSpPr/>
          <p:nvPr/>
        </p:nvSpPr>
        <p:spPr>
          <a:xfrm flipH="1">
            <a:off x="3662763" y="2577650"/>
            <a:ext cx="1815600" cy="143400"/>
          </a:xfrm>
          <a:prstGeom prst="parallelogram">
            <a:avLst>
              <a:gd name="adj" fmla="val 96952"/>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111599" lvl="0" indent="-75600" algn="l" rtl="0">
              <a:spcBef>
                <a:spcPts val="0"/>
              </a:spcBef>
              <a:spcAft>
                <a:spcPts val="0"/>
              </a:spcAft>
              <a:buNone/>
            </a:pPr>
            <a:r>
              <a:rPr lang="de"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p:txBody>
      </p:sp>
      <p:sp>
        <p:nvSpPr>
          <p:cNvPr id="205" name="Google Shape;205;p25"/>
          <p:cNvSpPr/>
          <p:nvPr/>
        </p:nvSpPr>
        <p:spPr>
          <a:xfrm>
            <a:off x="3662997" y="2731469"/>
            <a:ext cx="1815600" cy="143400"/>
          </a:xfrm>
          <a:prstGeom prst="parallelogram">
            <a:avLst>
              <a:gd name="adj" fmla="val 96952"/>
            </a:avLst>
          </a:prstGeom>
          <a:solidFill>
            <a:srgbClr val="90CEC5"/>
          </a:solidFill>
          <a:ln>
            <a:noFill/>
          </a:ln>
        </p:spPr>
        <p:txBody>
          <a:bodyPr spcFirstLastPara="1" wrap="square" lIns="91425" tIns="91425" rIns="91425" bIns="91425" anchor="ctr" anchorCtr="0">
            <a:noAutofit/>
          </a:bodyPr>
          <a:lstStyle/>
          <a:p>
            <a:pPr marL="111599" lvl="0" indent="-75600" algn="l" rtl="0">
              <a:spcBef>
                <a:spcPts val="0"/>
              </a:spcBef>
              <a:spcAft>
                <a:spcPts val="0"/>
              </a:spcAft>
              <a:buNone/>
            </a:pPr>
            <a:endParaRPr sz="1000">
              <a:solidFill>
                <a:schemeClr val="dk1"/>
              </a:solidFill>
              <a:latin typeface="Calibri"/>
              <a:ea typeface="Calibri"/>
              <a:cs typeface="Calibri"/>
              <a:sym typeface="Calibri"/>
            </a:endParaRPr>
          </a:p>
        </p:txBody>
      </p:sp>
      <p:sp>
        <p:nvSpPr>
          <p:cNvPr id="206" name="Google Shape;206;p25"/>
          <p:cNvSpPr txBox="1"/>
          <p:nvPr/>
        </p:nvSpPr>
        <p:spPr>
          <a:xfrm>
            <a:off x="3874837" y="3036545"/>
            <a:ext cx="1605900" cy="1032000"/>
          </a:xfrm>
          <a:prstGeom prst="rect">
            <a:avLst/>
          </a:prstGeom>
          <a:noFill/>
          <a:ln>
            <a:noFill/>
          </a:ln>
        </p:spPr>
        <p:txBody>
          <a:bodyPr spcFirstLastPara="1" wrap="square" lIns="91425" tIns="91425" rIns="91425" bIns="91425" anchor="t" anchorCtr="0">
            <a:noAutofit/>
          </a:bodyPr>
          <a:lstStyle/>
          <a:p>
            <a:pPr marL="111599" lvl="0" indent="-111600" algn="l" rtl="0">
              <a:lnSpc>
                <a:spcPct val="115000"/>
              </a:lnSpc>
              <a:spcBef>
                <a:spcPts val="0"/>
              </a:spcBef>
              <a:spcAft>
                <a:spcPts val="0"/>
              </a:spcAft>
              <a:buClr>
                <a:schemeClr val="dk1"/>
              </a:buClr>
              <a:buSzPct val="99000"/>
              <a:buFont typeface="Calibri"/>
              <a:buChar char=":"/>
            </a:pPr>
            <a:r>
              <a:rPr lang="de" sz="1200">
                <a:solidFill>
                  <a:schemeClr val="dk1"/>
                </a:solidFill>
                <a:latin typeface="Calibri"/>
                <a:ea typeface="Calibri"/>
                <a:cs typeface="Calibri"/>
                <a:sym typeface="Calibri"/>
              </a:rPr>
              <a:t>Umsetzung des Projektplans</a:t>
            </a:r>
            <a:endParaRPr sz="1200">
              <a:solidFill>
                <a:schemeClr val="dk1"/>
              </a:solidFill>
              <a:latin typeface="Calibri"/>
              <a:ea typeface="Calibri"/>
              <a:cs typeface="Calibri"/>
              <a:sym typeface="Calibri"/>
            </a:endParaRPr>
          </a:p>
          <a:p>
            <a:pPr marL="111599" lvl="0" indent="-111600" algn="l" rtl="0">
              <a:lnSpc>
                <a:spcPct val="115000"/>
              </a:lnSpc>
              <a:spcBef>
                <a:spcPts val="500"/>
              </a:spcBef>
              <a:spcAft>
                <a:spcPts val="1600"/>
              </a:spcAft>
              <a:buSzPct val="99000"/>
              <a:buNone/>
            </a:pPr>
            <a:endParaRPr sz="1200">
              <a:solidFill>
                <a:schemeClr val="dk1"/>
              </a:solidFill>
              <a:latin typeface="Calibri"/>
              <a:ea typeface="Calibri"/>
              <a:cs typeface="Calibri"/>
              <a:sym typeface="Calibri"/>
            </a:endParaRPr>
          </a:p>
        </p:txBody>
      </p:sp>
      <p:sp>
        <p:nvSpPr>
          <p:cNvPr id="207" name="Google Shape;207;p25"/>
          <p:cNvSpPr/>
          <p:nvPr/>
        </p:nvSpPr>
        <p:spPr>
          <a:xfrm flipH="1">
            <a:off x="5344786" y="2577650"/>
            <a:ext cx="1815600" cy="143400"/>
          </a:xfrm>
          <a:prstGeom prst="parallelogram">
            <a:avLst>
              <a:gd name="adj" fmla="val 96952"/>
            </a:avLst>
          </a:prstGeom>
          <a:solidFill>
            <a:srgbClr val="90CEC5"/>
          </a:solidFill>
          <a:ln w="9525" cap="flat" cmpd="sng">
            <a:solidFill>
              <a:srgbClr val="90CEC5"/>
            </a:solidFill>
            <a:prstDash val="solid"/>
            <a:round/>
            <a:headEnd type="none" w="sm" len="sm"/>
            <a:tailEnd type="none" w="sm" len="sm"/>
          </a:ln>
        </p:spPr>
        <p:txBody>
          <a:bodyPr spcFirstLastPara="1" wrap="square" lIns="91425" tIns="91425" rIns="91425" bIns="91425" anchor="ctr" anchorCtr="0">
            <a:noAutofit/>
          </a:bodyPr>
          <a:lstStyle/>
          <a:p>
            <a:pPr marL="111599" lvl="0" indent="-75600" algn="l" rtl="0">
              <a:spcBef>
                <a:spcPts val="0"/>
              </a:spcBef>
              <a:spcAft>
                <a:spcPts val="0"/>
              </a:spcAft>
              <a:buNone/>
            </a:pPr>
            <a:r>
              <a:rPr lang="de"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p:txBody>
      </p:sp>
      <p:sp>
        <p:nvSpPr>
          <p:cNvPr id="208" name="Google Shape;208;p25"/>
          <p:cNvSpPr/>
          <p:nvPr/>
        </p:nvSpPr>
        <p:spPr>
          <a:xfrm>
            <a:off x="5345019" y="2731469"/>
            <a:ext cx="1815600" cy="143400"/>
          </a:xfrm>
          <a:prstGeom prst="parallelogram">
            <a:avLst>
              <a:gd name="adj" fmla="val 96952"/>
            </a:avLst>
          </a:prstGeom>
          <a:solidFill>
            <a:srgbClr val="249C91"/>
          </a:solidFill>
          <a:ln>
            <a:noFill/>
          </a:ln>
        </p:spPr>
        <p:txBody>
          <a:bodyPr spcFirstLastPara="1" wrap="square" lIns="91425" tIns="91425" rIns="91425" bIns="91425" anchor="ctr" anchorCtr="0">
            <a:noAutofit/>
          </a:bodyPr>
          <a:lstStyle/>
          <a:p>
            <a:pPr marL="111599" lvl="0" indent="-75600" algn="l" rtl="0">
              <a:spcBef>
                <a:spcPts val="0"/>
              </a:spcBef>
              <a:spcAft>
                <a:spcPts val="0"/>
              </a:spcAft>
              <a:buNone/>
            </a:pPr>
            <a:endParaRPr sz="1000">
              <a:solidFill>
                <a:schemeClr val="dk1"/>
              </a:solidFill>
              <a:latin typeface="Calibri"/>
              <a:ea typeface="Calibri"/>
              <a:cs typeface="Calibri"/>
              <a:sym typeface="Calibri"/>
            </a:endParaRPr>
          </a:p>
        </p:txBody>
      </p:sp>
      <p:sp>
        <p:nvSpPr>
          <p:cNvPr id="209" name="Google Shape;209;p25"/>
          <p:cNvSpPr txBox="1"/>
          <p:nvPr/>
        </p:nvSpPr>
        <p:spPr>
          <a:xfrm>
            <a:off x="5646881" y="3046570"/>
            <a:ext cx="1420200" cy="737400"/>
          </a:xfrm>
          <a:prstGeom prst="rect">
            <a:avLst/>
          </a:prstGeom>
          <a:noFill/>
          <a:ln>
            <a:noFill/>
          </a:ln>
        </p:spPr>
        <p:txBody>
          <a:bodyPr spcFirstLastPara="1" wrap="square" lIns="91425" tIns="91425" rIns="91425" bIns="91425" anchor="t" anchorCtr="0">
            <a:noAutofit/>
          </a:bodyPr>
          <a:lstStyle/>
          <a:p>
            <a:pPr marL="111599" lvl="0" indent="-111600" algn="l" rtl="0">
              <a:lnSpc>
                <a:spcPct val="115000"/>
              </a:lnSpc>
              <a:spcBef>
                <a:spcPts val="0"/>
              </a:spcBef>
              <a:spcAft>
                <a:spcPts val="0"/>
              </a:spcAft>
              <a:buClr>
                <a:schemeClr val="dk1"/>
              </a:buClr>
              <a:buSzPct val="99000"/>
              <a:buFont typeface="Calibri"/>
              <a:buChar char=":"/>
            </a:pPr>
            <a:r>
              <a:rPr lang="de" sz="1200">
                <a:solidFill>
                  <a:schemeClr val="dk1"/>
                </a:solidFill>
                <a:latin typeface="Calibri"/>
                <a:ea typeface="Calibri"/>
                <a:cs typeface="Calibri"/>
                <a:sym typeface="Calibri"/>
              </a:rPr>
              <a:t>Überwachung von Fortschritten</a:t>
            </a:r>
            <a:endParaRPr sz="1200">
              <a:solidFill>
                <a:schemeClr val="dk1"/>
              </a:solidFill>
              <a:latin typeface="Calibri"/>
              <a:ea typeface="Calibri"/>
              <a:cs typeface="Calibri"/>
              <a:sym typeface="Calibri"/>
            </a:endParaRPr>
          </a:p>
          <a:p>
            <a:pPr marL="111599" lvl="0" indent="-111600" algn="l" rtl="0">
              <a:lnSpc>
                <a:spcPct val="115000"/>
              </a:lnSpc>
              <a:spcBef>
                <a:spcPts val="0"/>
              </a:spcBef>
              <a:spcAft>
                <a:spcPts val="0"/>
              </a:spcAft>
              <a:buClr>
                <a:schemeClr val="dk1"/>
              </a:buClr>
              <a:buSzPct val="99000"/>
              <a:buFont typeface="Calibri"/>
              <a:buChar char=":"/>
            </a:pPr>
            <a:r>
              <a:rPr lang="de" sz="1200">
                <a:solidFill>
                  <a:schemeClr val="dk1"/>
                </a:solidFill>
                <a:latin typeface="Calibri"/>
                <a:ea typeface="Calibri"/>
                <a:cs typeface="Calibri"/>
                <a:sym typeface="Calibri"/>
              </a:rPr>
              <a:t>Bewertung von Ergebnissen</a:t>
            </a:r>
            <a:endParaRPr sz="1200">
              <a:solidFill>
                <a:schemeClr val="dk1"/>
              </a:solidFill>
              <a:latin typeface="Calibri"/>
              <a:ea typeface="Calibri"/>
              <a:cs typeface="Calibri"/>
              <a:sym typeface="Calibri"/>
            </a:endParaRPr>
          </a:p>
          <a:p>
            <a:pPr marL="111599" lvl="0" indent="-111600" algn="l" rtl="0">
              <a:lnSpc>
                <a:spcPct val="115000"/>
              </a:lnSpc>
              <a:spcBef>
                <a:spcPts val="500"/>
              </a:spcBef>
              <a:spcAft>
                <a:spcPts val="1600"/>
              </a:spcAft>
              <a:buSzPct val="99000"/>
              <a:buNone/>
            </a:pPr>
            <a:endParaRPr sz="1200">
              <a:solidFill>
                <a:schemeClr val="dk1"/>
              </a:solidFill>
              <a:latin typeface="Calibri"/>
              <a:ea typeface="Calibri"/>
              <a:cs typeface="Calibri"/>
              <a:sym typeface="Calibri"/>
            </a:endParaRPr>
          </a:p>
        </p:txBody>
      </p:sp>
      <p:sp>
        <p:nvSpPr>
          <p:cNvPr id="210" name="Google Shape;210;p25"/>
          <p:cNvSpPr/>
          <p:nvPr/>
        </p:nvSpPr>
        <p:spPr>
          <a:xfrm flipH="1">
            <a:off x="7023831" y="2577650"/>
            <a:ext cx="1815600" cy="143400"/>
          </a:xfrm>
          <a:prstGeom prst="parallelogram">
            <a:avLst>
              <a:gd name="adj" fmla="val 96952"/>
            </a:avLst>
          </a:prstGeom>
          <a:solidFill>
            <a:srgbClr val="249C91"/>
          </a:solidFill>
          <a:ln>
            <a:noFill/>
          </a:ln>
        </p:spPr>
        <p:txBody>
          <a:bodyPr spcFirstLastPara="1" wrap="square" lIns="91425" tIns="91425" rIns="91425" bIns="91425" anchor="ctr" anchorCtr="0">
            <a:noAutofit/>
          </a:bodyPr>
          <a:lstStyle/>
          <a:p>
            <a:pPr marL="111599" lvl="0" indent="-75600" algn="l" rtl="0">
              <a:spcBef>
                <a:spcPts val="0"/>
              </a:spcBef>
              <a:spcAft>
                <a:spcPts val="0"/>
              </a:spcAft>
              <a:buNone/>
            </a:pPr>
            <a:r>
              <a:rPr lang="de"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p:txBody>
      </p:sp>
      <p:sp>
        <p:nvSpPr>
          <p:cNvPr id="211" name="Google Shape;211;p25"/>
          <p:cNvSpPr/>
          <p:nvPr/>
        </p:nvSpPr>
        <p:spPr>
          <a:xfrm>
            <a:off x="7024065" y="2731469"/>
            <a:ext cx="1815600" cy="143400"/>
          </a:xfrm>
          <a:prstGeom prst="parallelogram">
            <a:avLst>
              <a:gd name="adj" fmla="val 96952"/>
            </a:avLst>
          </a:prstGeom>
          <a:solidFill>
            <a:schemeClr val="accent1"/>
          </a:solidFill>
          <a:ln>
            <a:noFill/>
          </a:ln>
        </p:spPr>
        <p:txBody>
          <a:bodyPr spcFirstLastPara="1" wrap="square" lIns="91425" tIns="91425" rIns="91425" bIns="91425" anchor="ctr" anchorCtr="0">
            <a:noAutofit/>
          </a:bodyPr>
          <a:lstStyle/>
          <a:p>
            <a:pPr marL="111599" lvl="0" indent="-75600" algn="l" rtl="0">
              <a:spcBef>
                <a:spcPts val="0"/>
              </a:spcBef>
              <a:spcAft>
                <a:spcPts val="0"/>
              </a:spcAft>
              <a:buNone/>
            </a:pPr>
            <a:endParaRPr sz="1000">
              <a:solidFill>
                <a:schemeClr val="dk1"/>
              </a:solidFill>
              <a:latin typeface="Calibri"/>
              <a:ea typeface="Calibri"/>
              <a:cs typeface="Calibri"/>
              <a:sym typeface="Calibri"/>
            </a:endParaRPr>
          </a:p>
        </p:txBody>
      </p:sp>
      <p:sp>
        <p:nvSpPr>
          <p:cNvPr id="212" name="Google Shape;212;p25"/>
          <p:cNvSpPr txBox="1"/>
          <p:nvPr/>
        </p:nvSpPr>
        <p:spPr>
          <a:xfrm>
            <a:off x="7233225" y="3046570"/>
            <a:ext cx="1606200" cy="737400"/>
          </a:xfrm>
          <a:prstGeom prst="rect">
            <a:avLst/>
          </a:prstGeom>
          <a:noFill/>
          <a:ln>
            <a:noFill/>
          </a:ln>
        </p:spPr>
        <p:txBody>
          <a:bodyPr spcFirstLastPara="1" wrap="square" lIns="91425" tIns="91425" rIns="91425" bIns="91425" anchor="t" anchorCtr="0">
            <a:noAutofit/>
          </a:bodyPr>
          <a:lstStyle/>
          <a:p>
            <a:pPr marL="111599" lvl="0" indent="-111600" algn="l" rtl="0">
              <a:lnSpc>
                <a:spcPct val="115000"/>
              </a:lnSpc>
              <a:spcBef>
                <a:spcPts val="0"/>
              </a:spcBef>
              <a:spcAft>
                <a:spcPts val="0"/>
              </a:spcAft>
              <a:buClr>
                <a:schemeClr val="dk1"/>
              </a:buClr>
              <a:buSzPct val="99000"/>
              <a:buFont typeface="Calibri"/>
              <a:buChar char=":"/>
            </a:pPr>
            <a:r>
              <a:rPr lang="de" sz="1200" dirty="0">
                <a:solidFill>
                  <a:schemeClr val="dk1"/>
                </a:solidFill>
                <a:latin typeface="Calibri"/>
                <a:ea typeface="Calibri"/>
                <a:cs typeface="Calibri"/>
                <a:sym typeface="Calibri"/>
              </a:rPr>
              <a:t>Abschluss des Projekts</a:t>
            </a:r>
            <a:endParaRPr sz="1200" dirty="0">
              <a:solidFill>
                <a:schemeClr val="dk1"/>
              </a:solidFill>
              <a:latin typeface="Calibri"/>
              <a:ea typeface="Calibri"/>
              <a:cs typeface="Calibri"/>
              <a:sym typeface="Calibri"/>
            </a:endParaRPr>
          </a:p>
          <a:p>
            <a:pPr marL="111599" lvl="0" indent="-111600" algn="l" rtl="0">
              <a:lnSpc>
                <a:spcPct val="115000"/>
              </a:lnSpc>
              <a:spcBef>
                <a:spcPts val="0"/>
              </a:spcBef>
              <a:spcAft>
                <a:spcPts val="0"/>
              </a:spcAft>
              <a:buClr>
                <a:schemeClr val="dk1"/>
              </a:buClr>
              <a:buSzPct val="99000"/>
              <a:buFont typeface="Calibri"/>
              <a:buChar char=":"/>
            </a:pPr>
            <a:r>
              <a:rPr lang="de" sz="1200" dirty="0">
                <a:solidFill>
                  <a:schemeClr val="dk1"/>
                </a:solidFill>
                <a:latin typeface="Calibri"/>
                <a:ea typeface="Calibri"/>
                <a:cs typeface="Calibri"/>
                <a:sym typeface="Calibri"/>
              </a:rPr>
              <a:t>Auswertung der Evaluation</a:t>
            </a:r>
            <a:endParaRPr sz="1200" dirty="0">
              <a:solidFill>
                <a:schemeClr val="dk1"/>
              </a:solidFill>
              <a:latin typeface="Calibri"/>
              <a:ea typeface="Calibri"/>
              <a:cs typeface="Calibri"/>
              <a:sym typeface="Calibri"/>
            </a:endParaRPr>
          </a:p>
          <a:p>
            <a:pPr marL="111599" lvl="0" indent="-111600" algn="l" rtl="0">
              <a:lnSpc>
                <a:spcPct val="115000"/>
              </a:lnSpc>
              <a:spcBef>
                <a:spcPts val="500"/>
              </a:spcBef>
              <a:spcAft>
                <a:spcPts val="1600"/>
              </a:spcAft>
              <a:buSzPct val="99000"/>
              <a:buNone/>
            </a:pPr>
            <a:endParaRPr sz="1200" dirty="0">
              <a:solidFill>
                <a:schemeClr val="dk1"/>
              </a:solidFill>
              <a:latin typeface="Calibri"/>
              <a:ea typeface="Calibri"/>
              <a:cs typeface="Calibri"/>
              <a:sym typeface="Calibri"/>
            </a:endParaRPr>
          </a:p>
        </p:txBody>
      </p:sp>
      <p:cxnSp>
        <p:nvCxnSpPr>
          <p:cNvPr id="213" name="Google Shape;213;p25"/>
          <p:cNvCxnSpPr/>
          <p:nvPr/>
        </p:nvCxnSpPr>
        <p:spPr>
          <a:xfrm>
            <a:off x="691175" y="2172100"/>
            <a:ext cx="0" cy="354900"/>
          </a:xfrm>
          <a:prstGeom prst="straightConnector1">
            <a:avLst/>
          </a:prstGeom>
          <a:noFill/>
          <a:ln w="9525" cap="flat" cmpd="sng">
            <a:solidFill>
              <a:schemeClr val="accent1"/>
            </a:solidFill>
            <a:prstDash val="solid"/>
            <a:round/>
            <a:headEnd type="oval" w="sm" len="sm"/>
            <a:tailEnd type="none" w="sm" len="sm"/>
          </a:ln>
        </p:spPr>
      </p:cxnSp>
      <p:grpSp>
        <p:nvGrpSpPr>
          <p:cNvPr id="214" name="Google Shape;214;p25"/>
          <p:cNvGrpSpPr/>
          <p:nvPr/>
        </p:nvGrpSpPr>
        <p:grpSpPr>
          <a:xfrm>
            <a:off x="302005" y="2577741"/>
            <a:ext cx="1815826" cy="297225"/>
            <a:chOff x="796138" y="2306625"/>
            <a:chExt cx="1606073" cy="297225"/>
          </a:xfrm>
        </p:grpSpPr>
        <p:sp>
          <p:nvSpPr>
            <p:cNvPr id="215" name="Google Shape;215;p25"/>
            <p:cNvSpPr/>
            <p:nvPr/>
          </p:nvSpPr>
          <p:spPr>
            <a:xfrm flipH="1">
              <a:off x="796138" y="2306625"/>
              <a:ext cx="1605900" cy="143400"/>
            </a:xfrm>
            <a:prstGeom prst="parallelogram">
              <a:avLst>
                <a:gd name="adj" fmla="val 96952"/>
              </a:avLst>
            </a:prstGeom>
            <a:solidFill>
              <a:srgbClr val="E8F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e" sz="900">
                  <a:solidFill>
                    <a:srgbClr val="1B786F"/>
                  </a:solidFill>
                </a:rPr>
                <a:t>  </a:t>
              </a:r>
              <a:endParaRPr sz="900">
                <a:solidFill>
                  <a:srgbClr val="1B786F"/>
                </a:solidFill>
              </a:endParaRPr>
            </a:p>
          </p:txBody>
        </p:sp>
        <p:sp>
          <p:nvSpPr>
            <p:cNvPr id="216" name="Google Shape;216;p25"/>
            <p:cNvSpPr/>
            <p:nvPr/>
          </p:nvSpPr>
          <p:spPr>
            <a:xfrm>
              <a:off x="796311" y="2460450"/>
              <a:ext cx="1605900" cy="143400"/>
            </a:xfrm>
            <a:prstGeom prst="parallelogram">
              <a:avLst>
                <a:gd name="adj" fmla="val 96952"/>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B786F"/>
                </a:solidFill>
              </a:endParaRPr>
            </a:p>
          </p:txBody>
        </p:sp>
      </p:grpSp>
      <p:sp>
        <p:nvSpPr>
          <p:cNvPr id="217" name="Google Shape;217;p25"/>
          <p:cNvSpPr txBox="1"/>
          <p:nvPr/>
        </p:nvSpPr>
        <p:spPr>
          <a:xfrm>
            <a:off x="330750" y="3046570"/>
            <a:ext cx="1605900" cy="737400"/>
          </a:xfrm>
          <a:prstGeom prst="rect">
            <a:avLst/>
          </a:prstGeom>
          <a:noFill/>
          <a:ln>
            <a:noFill/>
          </a:ln>
        </p:spPr>
        <p:txBody>
          <a:bodyPr spcFirstLastPara="1" wrap="square" lIns="91425" tIns="91425" rIns="91425" bIns="91425" anchor="t" anchorCtr="0">
            <a:noAutofit/>
          </a:bodyPr>
          <a:lstStyle/>
          <a:p>
            <a:pPr marL="111599" lvl="0" indent="-111600" algn="l" rtl="0">
              <a:lnSpc>
                <a:spcPct val="115000"/>
              </a:lnSpc>
              <a:spcBef>
                <a:spcPts val="0"/>
              </a:spcBef>
              <a:spcAft>
                <a:spcPts val="0"/>
              </a:spcAft>
              <a:buClr>
                <a:schemeClr val="dk1"/>
              </a:buClr>
              <a:buSzPct val="99000"/>
              <a:buFont typeface="Calibri"/>
              <a:buChar char=":"/>
            </a:pPr>
            <a:r>
              <a:rPr lang="de" sz="1200" dirty="0">
                <a:solidFill>
                  <a:schemeClr val="dk1"/>
                </a:solidFill>
                <a:latin typeface="Calibri"/>
                <a:ea typeface="Calibri"/>
                <a:cs typeface="Calibri"/>
                <a:sym typeface="Calibri"/>
              </a:rPr>
              <a:t>Strategische Planung des Projekts</a:t>
            </a:r>
            <a:endParaRPr sz="1200" dirty="0">
              <a:solidFill>
                <a:schemeClr val="dk1"/>
              </a:solidFill>
              <a:latin typeface="Calibri"/>
              <a:ea typeface="Calibri"/>
              <a:cs typeface="Calibri"/>
              <a:sym typeface="Calibri"/>
            </a:endParaRPr>
          </a:p>
          <a:p>
            <a:pPr marL="111599" lvl="0" indent="-111600" algn="l" rtl="0">
              <a:lnSpc>
                <a:spcPct val="115000"/>
              </a:lnSpc>
              <a:spcBef>
                <a:spcPts val="0"/>
              </a:spcBef>
              <a:spcAft>
                <a:spcPts val="0"/>
              </a:spcAft>
              <a:buClr>
                <a:schemeClr val="dk1"/>
              </a:buClr>
              <a:buSzPct val="99000"/>
              <a:buFont typeface="Calibri"/>
              <a:buChar char=":"/>
            </a:pPr>
            <a:r>
              <a:rPr lang="de" sz="1200" dirty="0">
                <a:solidFill>
                  <a:schemeClr val="dk1"/>
                </a:solidFill>
                <a:latin typeface="Calibri"/>
                <a:ea typeface="Calibri"/>
                <a:cs typeface="Calibri"/>
                <a:sym typeface="Calibri"/>
              </a:rPr>
              <a:t>Kontaktieren von Projektpartnern und Förderern</a:t>
            </a:r>
            <a:endParaRPr sz="1200" dirty="0">
              <a:solidFill>
                <a:schemeClr val="dk1"/>
              </a:solidFill>
              <a:latin typeface="Calibri"/>
              <a:ea typeface="Calibri"/>
              <a:cs typeface="Calibri"/>
              <a:sym typeface="Calibri"/>
            </a:endParaRPr>
          </a:p>
        </p:txBody>
      </p:sp>
      <p:sp>
        <p:nvSpPr>
          <p:cNvPr id="218" name="Google Shape;218;p25"/>
          <p:cNvSpPr txBox="1"/>
          <p:nvPr/>
        </p:nvSpPr>
        <p:spPr>
          <a:xfrm>
            <a:off x="2141103" y="1835000"/>
            <a:ext cx="990900" cy="24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de" sz="1000">
                <a:solidFill>
                  <a:schemeClr val="accent1"/>
                </a:solidFill>
                <a:latin typeface="JetBrains Mono Medium"/>
                <a:ea typeface="JetBrains Mono Medium"/>
                <a:cs typeface="JetBrains Mono Medium"/>
                <a:sym typeface="JetBrains Mono Medium"/>
              </a:rPr>
              <a:t>KONZEPTION</a:t>
            </a:r>
            <a:endParaRPr sz="800">
              <a:solidFill>
                <a:schemeClr val="accent1"/>
              </a:solidFill>
              <a:latin typeface="JetBrains Mono"/>
              <a:ea typeface="JetBrains Mono"/>
              <a:cs typeface="JetBrains Mono"/>
              <a:sym typeface="JetBrains Mono"/>
            </a:endParaRPr>
          </a:p>
        </p:txBody>
      </p:sp>
      <p:sp>
        <p:nvSpPr>
          <p:cNvPr id="219" name="Google Shape;219;p25"/>
          <p:cNvSpPr txBox="1"/>
          <p:nvPr/>
        </p:nvSpPr>
        <p:spPr>
          <a:xfrm>
            <a:off x="3693094" y="1835000"/>
            <a:ext cx="1233300" cy="24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de" sz="1000">
                <a:solidFill>
                  <a:schemeClr val="accent1"/>
                </a:solidFill>
                <a:latin typeface="JetBrains Mono Medium"/>
                <a:ea typeface="JetBrains Mono Medium"/>
                <a:cs typeface="JetBrains Mono Medium"/>
                <a:sym typeface="JetBrains Mono Medium"/>
              </a:rPr>
              <a:t>DURCHFÜHRUNG</a:t>
            </a:r>
            <a:endParaRPr sz="1000" b="1">
              <a:solidFill>
                <a:schemeClr val="accent1"/>
              </a:solidFill>
              <a:latin typeface="JetBrains Mono"/>
              <a:ea typeface="JetBrains Mono"/>
              <a:cs typeface="JetBrains Mono"/>
              <a:sym typeface="JetBrains Mono"/>
            </a:endParaRPr>
          </a:p>
          <a:p>
            <a:pPr marL="0" lvl="0" indent="0" algn="l" rtl="0">
              <a:lnSpc>
                <a:spcPct val="115000"/>
              </a:lnSpc>
              <a:spcBef>
                <a:spcPts val="0"/>
              </a:spcBef>
              <a:spcAft>
                <a:spcPts val="1600"/>
              </a:spcAft>
              <a:buNone/>
            </a:pPr>
            <a:endParaRPr sz="800">
              <a:solidFill>
                <a:schemeClr val="accent1"/>
              </a:solidFill>
              <a:latin typeface="JetBrains Mono"/>
              <a:ea typeface="JetBrains Mono"/>
              <a:cs typeface="JetBrains Mono"/>
              <a:sym typeface="JetBrains Mono"/>
            </a:endParaRPr>
          </a:p>
        </p:txBody>
      </p:sp>
      <p:sp>
        <p:nvSpPr>
          <p:cNvPr id="220" name="Google Shape;220;p25"/>
          <p:cNvSpPr txBox="1"/>
          <p:nvPr/>
        </p:nvSpPr>
        <p:spPr>
          <a:xfrm>
            <a:off x="5402309" y="1835000"/>
            <a:ext cx="1233300" cy="24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de" sz="1000">
                <a:solidFill>
                  <a:schemeClr val="accent1"/>
                </a:solidFill>
                <a:latin typeface="JetBrains Mono Medium"/>
                <a:ea typeface="JetBrains Mono Medium"/>
                <a:cs typeface="JetBrains Mono Medium"/>
                <a:sym typeface="JetBrains Mono Medium"/>
              </a:rPr>
              <a:t>MONITORING</a:t>
            </a:r>
            <a:endParaRPr sz="1000">
              <a:solidFill>
                <a:schemeClr val="accent1"/>
              </a:solidFill>
              <a:latin typeface="JetBrains Mono Medium"/>
              <a:ea typeface="JetBrains Mono Medium"/>
              <a:cs typeface="JetBrains Mono Medium"/>
              <a:sym typeface="JetBrains Mono Medium"/>
            </a:endParaRPr>
          </a:p>
        </p:txBody>
      </p:sp>
      <p:sp>
        <p:nvSpPr>
          <p:cNvPr id="221" name="Google Shape;221;p25"/>
          <p:cNvSpPr txBox="1"/>
          <p:nvPr/>
        </p:nvSpPr>
        <p:spPr>
          <a:xfrm>
            <a:off x="7111525" y="1835000"/>
            <a:ext cx="1233300" cy="24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de" sz="1000">
                <a:solidFill>
                  <a:schemeClr val="accent1"/>
                </a:solidFill>
                <a:latin typeface="JetBrains Mono Medium"/>
                <a:ea typeface="JetBrains Mono Medium"/>
                <a:cs typeface="JetBrains Mono Medium"/>
                <a:sym typeface="JetBrains Mono Medium"/>
              </a:rPr>
              <a:t>ABSCHLUSS</a:t>
            </a:r>
            <a:endParaRPr sz="1000">
              <a:solidFill>
                <a:schemeClr val="accent1"/>
              </a:solidFill>
              <a:latin typeface="JetBrains Mono Medium"/>
              <a:ea typeface="JetBrains Mono Medium"/>
              <a:cs typeface="JetBrains Mono Medium"/>
              <a:sym typeface="JetBrains Mono Medium"/>
            </a:endParaRPr>
          </a:p>
          <a:p>
            <a:pPr marL="0" marR="0" lvl="0" indent="0" algn="l" rtl="0">
              <a:lnSpc>
                <a:spcPct val="100000"/>
              </a:lnSpc>
              <a:spcBef>
                <a:spcPts val="0"/>
              </a:spcBef>
              <a:spcAft>
                <a:spcPts val="0"/>
              </a:spcAft>
              <a:buClr>
                <a:srgbClr val="000000"/>
              </a:buClr>
              <a:buSzPts val="700"/>
              <a:buFont typeface="Arial"/>
              <a:buNone/>
            </a:pPr>
            <a:endParaRPr sz="1000">
              <a:solidFill>
                <a:schemeClr val="accent1"/>
              </a:solidFill>
              <a:latin typeface="JetBrains Mono Medium"/>
              <a:ea typeface="JetBrains Mono Medium"/>
              <a:cs typeface="JetBrains Mono Medium"/>
              <a:sym typeface="JetBrains Mono Medium"/>
            </a:endParaRPr>
          </a:p>
        </p:txBody>
      </p:sp>
      <p:sp>
        <p:nvSpPr>
          <p:cNvPr id="222" name="Google Shape;222;p25"/>
          <p:cNvSpPr txBox="1"/>
          <p:nvPr/>
        </p:nvSpPr>
        <p:spPr>
          <a:xfrm>
            <a:off x="517062" y="1836350"/>
            <a:ext cx="1233300" cy="24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de" sz="1000" b="1">
                <a:solidFill>
                  <a:schemeClr val="accent1"/>
                </a:solidFill>
                <a:latin typeface="JetBrains Mono"/>
                <a:ea typeface="JetBrains Mono"/>
                <a:cs typeface="JetBrains Mono"/>
                <a:sym typeface="JetBrains Mono"/>
              </a:rPr>
              <a:t>INIT</a:t>
            </a:r>
            <a:r>
              <a:rPr lang="de" sz="1000">
                <a:solidFill>
                  <a:schemeClr val="accent1"/>
                </a:solidFill>
                <a:latin typeface="JetBrains Mono Medium"/>
                <a:ea typeface="JetBrains Mono Medium"/>
                <a:cs typeface="JetBrains Mono Medium"/>
                <a:sym typeface="JetBrains Mono Medium"/>
              </a:rPr>
              <a:t>IIERUNG</a:t>
            </a:r>
            <a:endParaRPr sz="1000">
              <a:solidFill>
                <a:schemeClr val="accent1"/>
              </a:solidFill>
              <a:latin typeface="JetBrains Mono Medium"/>
              <a:ea typeface="JetBrains Mono Medium"/>
              <a:cs typeface="JetBrains Mono Medium"/>
              <a:sym typeface="JetBrains Mono Medium"/>
            </a:endParaRPr>
          </a:p>
          <a:p>
            <a:pPr marL="0" lvl="0" indent="0" algn="l" rtl="0">
              <a:lnSpc>
                <a:spcPct val="115000"/>
              </a:lnSpc>
              <a:spcBef>
                <a:spcPts val="0"/>
              </a:spcBef>
              <a:spcAft>
                <a:spcPts val="1600"/>
              </a:spcAft>
              <a:buNone/>
            </a:pPr>
            <a:endParaRPr sz="800" b="1">
              <a:solidFill>
                <a:schemeClr val="accent1"/>
              </a:solidFill>
              <a:latin typeface="JetBrains Mono"/>
              <a:ea typeface="JetBrains Mono"/>
              <a:cs typeface="JetBrains Mono"/>
              <a:sym typeface="JetBrains Mono"/>
            </a:endParaRPr>
          </a:p>
        </p:txBody>
      </p:sp>
      <p:cxnSp>
        <p:nvCxnSpPr>
          <p:cNvPr id="223" name="Google Shape;223;p25"/>
          <p:cNvCxnSpPr/>
          <p:nvPr/>
        </p:nvCxnSpPr>
        <p:spPr>
          <a:xfrm>
            <a:off x="2338913" y="2172100"/>
            <a:ext cx="0" cy="354900"/>
          </a:xfrm>
          <a:prstGeom prst="straightConnector1">
            <a:avLst/>
          </a:prstGeom>
          <a:noFill/>
          <a:ln w="9525" cap="flat" cmpd="sng">
            <a:solidFill>
              <a:schemeClr val="accent1"/>
            </a:solidFill>
            <a:prstDash val="solid"/>
            <a:round/>
            <a:headEnd type="oval" w="sm" len="sm"/>
            <a:tailEnd type="none" w="sm" len="sm"/>
          </a:ln>
        </p:spPr>
      </p:cxnSp>
      <p:cxnSp>
        <p:nvCxnSpPr>
          <p:cNvPr id="224" name="Google Shape;224;p25"/>
          <p:cNvCxnSpPr/>
          <p:nvPr/>
        </p:nvCxnSpPr>
        <p:spPr>
          <a:xfrm>
            <a:off x="3986650" y="2172100"/>
            <a:ext cx="0" cy="354900"/>
          </a:xfrm>
          <a:prstGeom prst="straightConnector1">
            <a:avLst/>
          </a:prstGeom>
          <a:noFill/>
          <a:ln w="9525" cap="flat" cmpd="sng">
            <a:solidFill>
              <a:schemeClr val="accent1"/>
            </a:solidFill>
            <a:prstDash val="solid"/>
            <a:round/>
            <a:headEnd type="oval" w="sm" len="sm"/>
            <a:tailEnd type="none" w="sm" len="sm"/>
          </a:ln>
        </p:spPr>
      </p:cxnSp>
      <p:cxnSp>
        <p:nvCxnSpPr>
          <p:cNvPr id="225" name="Google Shape;225;p25"/>
          <p:cNvCxnSpPr/>
          <p:nvPr/>
        </p:nvCxnSpPr>
        <p:spPr>
          <a:xfrm>
            <a:off x="5634388" y="2172100"/>
            <a:ext cx="0" cy="354900"/>
          </a:xfrm>
          <a:prstGeom prst="straightConnector1">
            <a:avLst/>
          </a:prstGeom>
          <a:noFill/>
          <a:ln w="9525" cap="flat" cmpd="sng">
            <a:solidFill>
              <a:schemeClr val="accent1"/>
            </a:solidFill>
            <a:prstDash val="solid"/>
            <a:round/>
            <a:headEnd type="oval" w="sm" len="sm"/>
            <a:tailEnd type="none" w="sm" len="sm"/>
          </a:ln>
        </p:spPr>
      </p:cxnSp>
      <p:cxnSp>
        <p:nvCxnSpPr>
          <p:cNvPr id="226" name="Google Shape;226;p25"/>
          <p:cNvCxnSpPr/>
          <p:nvPr/>
        </p:nvCxnSpPr>
        <p:spPr>
          <a:xfrm>
            <a:off x="7282125" y="2172100"/>
            <a:ext cx="0" cy="354900"/>
          </a:xfrm>
          <a:prstGeom prst="straightConnector1">
            <a:avLst/>
          </a:prstGeom>
          <a:noFill/>
          <a:ln w="9525" cap="flat" cmpd="sng">
            <a:solidFill>
              <a:schemeClr val="accent1"/>
            </a:solidFill>
            <a:prstDash val="solid"/>
            <a:round/>
            <a:headEnd type="oval"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6"/>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a:t>Beispiel: </a:t>
            </a:r>
            <a:r>
              <a:rPr lang="de" sz="1900" b="0">
                <a:solidFill>
                  <a:schemeClr val="dk1"/>
                </a:solidFill>
                <a:latin typeface="Kalam"/>
                <a:ea typeface="Kalam"/>
                <a:cs typeface="Kalam"/>
                <a:sym typeface="Kalam"/>
              </a:rPr>
              <a:t>Klassisches Projektmanagement im Projekt Junges Forum</a:t>
            </a:r>
            <a:endParaRPr sz="1900" b="0">
              <a:solidFill>
                <a:schemeClr val="dk1"/>
              </a:solidFill>
              <a:latin typeface="Kalam"/>
              <a:ea typeface="Kalam"/>
              <a:cs typeface="Kalam"/>
              <a:sym typeface="Kalam"/>
            </a:endParaRPr>
          </a:p>
          <a:p>
            <a:pPr marL="0" lvl="0" indent="0" algn="l" rtl="0">
              <a:spcBef>
                <a:spcPts val="0"/>
              </a:spcBef>
              <a:spcAft>
                <a:spcPts val="0"/>
              </a:spcAft>
              <a:buSzPts val="990"/>
              <a:buNone/>
            </a:pPr>
            <a:endParaRPr sz="2100"/>
          </a:p>
        </p:txBody>
      </p:sp>
      <p:sp>
        <p:nvSpPr>
          <p:cNvPr id="232" name="Google Shape;232;p26"/>
          <p:cNvSpPr txBox="1">
            <a:spLocks noGrp="1"/>
          </p:cNvSpPr>
          <p:nvPr>
            <p:ph type="subTitle" idx="1"/>
          </p:nvPr>
        </p:nvSpPr>
        <p:spPr>
          <a:xfrm>
            <a:off x="252000" y="697459"/>
            <a:ext cx="7100400" cy="1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solidFill>
                  <a:schemeClr val="dk1"/>
                </a:solidFill>
              </a:rPr>
              <a:t>PROJEKTMANAGEMENT VERSTEHEN</a:t>
            </a:r>
            <a:endParaRPr>
              <a:solidFill>
                <a:schemeClr val="dk1"/>
              </a:solidFill>
            </a:endParaRPr>
          </a:p>
        </p:txBody>
      </p:sp>
      <p:sp>
        <p:nvSpPr>
          <p:cNvPr id="233" name="Google Shape;233;p26"/>
          <p:cNvSpPr txBox="1"/>
          <p:nvPr/>
        </p:nvSpPr>
        <p:spPr>
          <a:xfrm>
            <a:off x="2003875" y="3033852"/>
            <a:ext cx="1605900" cy="470700"/>
          </a:xfrm>
          <a:prstGeom prst="rect">
            <a:avLst/>
          </a:prstGeom>
          <a:noFill/>
          <a:ln>
            <a:noFill/>
          </a:ln>
        </p:spPr>
        <p:txBody>
          <a:bodyPr spcFirstLastPara="1" wrap="square" lIns="91425" tIns="91425" rIns="91425" bIns="91425" anchor="t" anchorCtr="0">
            <a:noAutofit/>
          </a:bodyPr>
          <a:lstStyle/>
          <a:p>
            <a:pPr marL="111600" lvl="0" indent="-111600" algn="l" rtl="0">
              <a:lnSpc>
                <a:spcPct val="115000"/>
              </a:lnSpc>
              <a:spcBef>
                <a:spcPts val="0"/>
              </a:spcBef>
              <a:spcAft>
                <a:spcPts val="0"/>
              </a:spcAft>
              <a:buClr>
                <a:schemeClr val="dk1"/>
              </a:buClr>
              <a:buSzPts val="1100"/>
              <a:buFont typeface="Kalam Light"/>
              <a:buChar char=":"/>
            </a:pPr>
            <a:r>
              <a:rPr lang="de" sz="1100">
                <a:solidFill>
                  <a:schemeClr val="dk1"/>
                </a:solidFill>
                <a:latin typeface="Kalam Light"/>
                <a:ea typeface="Kalam Light"/>
                <a:cs typeface="Kalam Light"/>
                <a:sym typeface="Kalam Light"/>
              </a:rPr>
              <a:t>Projekt-Kick-Off</a:t>
            </a:r>
            <a:endParaRPr sz="1100">
              <a:solidFill>
                <a:schemeClr val="dk1"/>
              </a:solidFill>
              <a:latin typeface="Kalam Light"/>
              <a:ea typeface="Kalam Light"/>
              <a:cs typeface="Kalam Light"/>
              <a:sym typeface="Kalam Light"/>
            </a:endParaRPr>
          </a:p>
          <a:p>
            <a:pPr marL="111600" lvl="0" indent="-111600" algn="l" rtl="0">
              <a:lnSpc>
                <a:spcPct val="115000"/>
              </a:lnSpc>
              <a:spcBef>
                <a:spcPts val="0"/>
              </a:spcBef>
              <a:spcAft>
                <a:spcPts val="0"/>
              </a:spcAft>
              <a:buClr>
                <a:schemeClr val="dk1"/>
              </a:buClr>
              <a:buSzPts val="1100"/>
              <a:buFont typeface="Kalam Light"/>
              <a:buChar char=":"/>
            </a:pPr>
            <a:r>
              <a:rPr lang="de" sz="1100">
                <a:solidFill>
                  <a:schemeClr val="dk1"/>
                </a:solidFill>
                <a:latin typeface="Kalam Light"/>
                <a:ea typeface="Kalam Light"/>
                <a:cs typeface="Kalam Light"/>
                <a:sym typeface="Kalam Light"/>
              </a:rPr>
              <a:t>Workshopkonzeption</a:t>
            </a:r>
            <a:endParaRPr sz="1100">
              <a:solidFill>
                <a:schemeClr val="dk1"/>
              </a:solidFill>
              <a:latin typeface="Kalam Light"/>
              <a:ea typeface="Kalam Light"/>
              <a:cs typeface="Kalam Light"/>
              <a:sym typeface="Kalam Light"/>
            </a:endParaRPr>
          </a:p>
          <a:p>
            <a:pPr marL="111600" lvl="0" indent="-111600" algn="l" rtl="0">
              <a:lnSpc>
                <a:spcPct val="115000"/>
              </a:lnSpc>
              <a:spcBef>
                <a:spcPts val="0"/>
              </a:spcBef>
              <a:spcAft>
                <a:spcPts val="0"/>
              </a:spcAft>
              <a:buClr>
                <a:schemeClr val="dk1"/>
              </a:buClr>
              <a:buSzPts val="1100"/>
              <a:buFont typeface="Kalam Light"/>
              <a:buChar char=":"/>
            </a:pPr>
            <a:r>
              <a:rPr lang="de" sz="1100">
                <a:solidFill>
                  <a:schemeClr val="dk1"/>
                </a:solidFill>
                <a:latin typeface="Kalam Light"/>
                <a:ea typeface="Kalam Light"/>
                <a:cs typeface="Kalam Light"/>
                <a:sym typeface="Kalam Light"/>
              </a:rPr>
              <a:t>Bewerbungs-</a:t>
            </a:r>
            <a:br>
              <a:rPr lang="de" sz="1100">
                <a:solidFill>
                  <a:schemeClr val="dk1"/>
                </a:solidFill>
                <a:latin typeface="Kalam Light"/>
                <a:ea typeface="Kalam Light"/>
                <a:cs typeface="Kalam Light"/>
                <a:sym typeface="Kalam Light"/>
              </a:rPr>
            </a:br>
            <a:r>
              <a:rPr lang="de" sz="1100">
                <a:solidFill>
                  <a:schemeClr val="dk1"/>
                </a:solidFill>
                <a:latin typeface="Kalam Light"/>
                <a:ea typeface="Kalam Light"/>
                <a:cs typeface="Kalam Light"/>
                <a:sym typeface="Kalam Light"/>
              </a:rPr>
              <a:t>management</a:t>
            </a:r>
            <a:endParaRPr sz="1100">
              <a:solidFill>
                <a:schemeClr val="dk1"/>
              </a:solidFill>
              <a:latin typeface="Kalam Light"/>
              <a:ea typeface="Kalam Light"/>
              <a:cs typeface="Kalam Light"/>
              <a:sym typeface="Kalam Light"/>
            </a:endParaRPr>
          </a:p>
          <a:p>
            <a:pPr marL="111600" lvl="0" indent="-111600" algn="l" rtl="0">
              <a:lnSpc>
                <a:spcPct val="115000"/>
              </a:lnSpc>
              <a:spcBef>
                <a:spcPts val="0"/>
              </a:spcBef>
              <a:spcAft>
                <a:spcPts val="0"/>
              </a:spcAft>
              <a:buClr>
                <a:schemeClr val="dk1"/>
              </a:buClr>
              <a:buSzPts val="1100"/>
              <a:buFont typeface="Kalam Light"/>
              <a:buChar char=":"/>
            </a:pPr>
            <a:r>
              <a:rPr lang="de" sz="1100">
                <a:solidFill>
                  <a:schemeClr val="dk1"/>
                </a:solidFill>
                <a:latin typeface="Kalam Light"/>
                <a:ea typeface="Kalam Light"/>
                <a:cs typeface="Kalam Light"/>
                <a:sym typeface="Kalam Light"/>
              </a:rPr>
              <a:t>Kommunikations-</a:t>
            </a:r>
            <a:br>
              <a:rPr lang="de" sz="1100">
                <a:solidFill>
                  <a:schemeClr val="dk1"/>
                </a:solidFill>
                <a:latin typeface="Kalam Light"/>
                <a:ea typeface="Kalam Light"/>
                <a:cs typeface="Kalam Light"/>
                <a:sym typeface="Kalam Light"/>
              </a:rPr>
            </a:br>
            <a:r>
              <a:rPr lang="de" sz="1100">
                <a:solidFill>
                  <a:schemeClr val="dk1"/>
                </a:solidFill>
                <a:latin typeface="Kalam Light"/>
                <a:ea typeface="Kalam Light"/>
                <a:cs typeface="Kalam Light"/>
                <a:sym typeface="Kalam Light"/>
              </a:rPr>
              <a:t>maßnahmen</a:t>
            </a:r>
            <a:endParaRPr sz="1100">
              <a:solidFill>
                <a:schemeClr val="dk1"/>
              </a:solidFill>
              <a:latin typeface="Kalam Light"/>
              <a:ea typeface="Kalam Light"/>
              <a:cs typeface="Kalam Light"/>
              <a:sym typeface="Kalam Light"/>
            </a:endParaRPr>
          </a:p>
          <a:p>
            <a:pPr marL="111600" lvl="0" indent="-111600" algn="l" rtl="0">
              <a:lnSpc>
                <a:spcPct val="115000"/>
              </a:lnSpc>
              <a:spcBef>
                <a:spcPts val="0"/>
              </a:spcBef>
              <a:spcAft>
                <a:spcPts val="0"/>
              </a:spcAft>
              <a:buClr>
                <a:schemeClr val="dk1"/>
              </a:buClr>
              <a:buSzPts val="1100"/>
              <a:buFont typeface="Kalam Light"/>
              <a:buChar char=":"/>
            </a:pPr>
            <a:r>
              <a:rPr lang="de" sz="1100">
                <a:solidFill>
                  <a:schemeClr val="dk1"/>
                </a:solidFill>
                <a:latin typeface="Kalam Light"/>
                <a:ea typeface="Kalam Light"/>
                <a:cs typeface="Kalam Light"/>
                <a:sym typeface="Kalam Light"/>
              </a:rPr>
              <a:t>Dienstleisterakquise</a:t>
            </a:r>
            <a:endParaRPr sz="1100">
              <a:solidFill>
                <a:schemeClr val="dk1"/>
              </a:solidFill>
              <a:latin typeface="Kalam Light"/>
              <a:ea typeface="Kalam Light"/>
              <a:cs typeface="Kalam Light"/>
              <a:sym typeface="Kalam Light"/>
            </a:endParaRPr>
          </a:p>
        </p:txBody>
      </p:sp>
      <p:sp>
        <p:nvSpPr>
          <p:cNvPr id="234" name="Google Shape;234;p26"/>
          <p:cNvSpPr txBox="1"/>
          <p:nvPr/>
        </p:nvSpPr>
        <p:spPr>
          <a:xfrm>
            <a:off x="3676988" y="3033852"/>
            <a:ext cx="1815900" cy="1041000"/>
          </a:xfrm>
          <a:prstGeom prst="rect">
            <a:avLst/>
          </a:prstGeom>
          <a:noFill/>
          <a:ln>
            <a:noFill/>
          </a:ln>
        </p:spPr>
        <p:txBody>
          <a:bodyPr spcFirstLastPara="1" wrap="square" lIns="91425" tIns="91425" rIns="91425" bIns="91425" anchor="t" anchorCtr="0">
            <a:noAutofit/>
          </a:bodyPr>
          <a:lstStyle/>
          <a:p>
            <a:pPr marL="111600" lvl="0" indent="-111600" algn="l" rtl="0">
              <a:lnSpc>
                <a:spcPct val="115000"/>
              </a:lnSpc>
              <a:spcBef>
                <a:spcPts val="0"/>
              </a:spcBef>
              <a:spcAft>
                <a:spcPts val="0"/>
              </a:spcAft>
              <a:buClr>
                <a:schemeClr val="dk1"/>
              </a:buClr>
              <a:buSzPts val="1100"/>
              <a:buFont typeface="Kalam Light"/>
              <a:buChar char=":"/>
            </a:pPr>
            <a:r>
              <a:rPr lang="de" sz="1100" dirty="0">
                <a:solidFill>
                  <a:schemeClr val="dk1"/>
                </a:solidFill>
                <a:latin typeface="Kalam Light"/>
                <a:ea typeface="Kalam Light"/>
                <a:cs typeface="Kalam Light"/>
                <a:sym typeface="Kalam Light"/>
              </a:rPr>
              <a:t>Durchführung der Veranstaltung</a:t>
            </a:r>
            <a:endParaRPr sz="1100" dirty="0">
              <a:solidFill>
                <a:schemeClr val="dk1"/>
              </a:solidFill>
              <a:latin typeface="Kalam Light"/>
              <a:ea typeface="Kalam Light"/>
              <a:cs typeface="Kalam Light"/>
              <a:sym typeface="Kalam Light"/>
            </a:endParaRPr>
          </a:p>
          <a:p>
            <a:pPr marL="111600" lvl="0" indent="-111600" algn="l" rtl="0">
              <a:lnSpc>
                <a:spcPct val="115000"/>
              </a:lnSpc>
              <a:spcBef>
                <a:spcPts val="0"/>
              </a:spcBef>
              <a:spcAft>
                <a:spcPts val="0"/>
              </a:spcAft>
              <a:buClr>
                <a:schemeClr val="dk1"/>
              </a:buClr>
              <a:buSzPts val="1100"/>
              <a:buFont typeface="Kalam Light"/>
              <a:buChar char=":"/>
            </a:pPr>
            <a:r>
              <a:rPr lang="de" sz="1100" dirty="0">
                <a:solidFill>
                  <a:schemeClr val="dk1"/>
                </a:solidFill>
                <a:latin typeface="Kalam Light"/>
                <a:ea typeface="Kalam Light"/>
                <a:cs typeface="Kalam Light"/>
                <a:sym typeface="Kalam Light"/>
              </a:rPr>
              <a:t>Koordination von Dienstleistenden und Workshopreferent*innen</a:t>
            </a:r>
            <a:endParaRPr sz="1100" dirty="0">
              <a:solidFill>
                <a:schemeClr val="dk1"/>
              </a:solidFill>
              <a:latin typeface="Kalam Light"/>
              <a:ea typeface="Kalam Light"/>
              <a:cs typeface="Kalam Light"/>
              <a:sym typeface="Kalam Light"/>
            </a:endParaRPr>
          </a:p>
          <a:p>
            <a:pPr marL="111600" lvl="0" indent="-111600" algn="l" rtl="0">
              <a:lnSpc>
                <a:spcPct val="115000"/>
              </a:lnSpc>
              <a:spcBef>
                <a:spcPts val="500"/>
              </a:spcBef>
              <a:spcAft>
                <a:spcPts val="0"/>
              </a:spcAft>
              <a:buNone/>
            </a:pPr>
            <a:endParaRPr sz="1100" dirty="0">
              <a:solidFill>
                <a:schemeClr val="dk1"/>
              </a:solidFill>
              <a:latin typeface="Kalam Light"/>
              <a:ea typeface="Kalam Light"/>
              <a:cs typeface="Kalam Light"/>
              <a:sym typeface="Kalam Light"/>
            </a:endParaRPr>
          </a:p>
          <a:p>
            <a:pPr marL="111600" lvl="0" indent="-111600" algn="l" rtl="0">
              <a:lnSpc>
                <a:spcPct val="115000"/>
              </a:lnSpc>
              <a:spcBef>
                <a:spcPts val="500"/>
              </a:spcBef>
              <a:spcAft>
                <a:spcPts val="1600"/>
              </a:spcAft>
              <a:buNone/>
            </a:pPr>
            <a:endParaRPr sz="1100" dirty="0">
              <a:solidFill>
                <a:schemeClr val="dk1"/>
              </a:solidFill>
              <a:latin typeface="Kalam Light"/>
              <a:ea typeface="Kalam Light"/>
              <a:cs typeface="Kalam Light"/>
              <a:sym typeface="Kalam Light"/>
            </a:endParaRPr>
          </a:p>
        </p:txBody>
      </p:sp>
      <p:sp>
        <p:nvSpPr>
          <p:cNvPr id="235" name="Google Shape;235;p26"/>
          <p:cNvSpPr txBox="1"/>
          <p:nvPr/>
        </p:nvSpPr>
        <p:spPr>
          <a:xfrm>
            <a:off x="5560101" y="3033852"/>
            <a:ext cx="1605900" cy="470700"/>
          </a:xfrm>
          <a:prstGeom prst="rect">
            <a:avLst/>
          </a:prstGeom>
          <a:noFill/>
          <a:ln>
            <a:noFill/>
          </a:ln>
        </p:spPr>
        <p:txBody>
          <a:bodyPr spcFirstLastPara="1" wrap="square" lIns="91425" tIns="91425" rIns="91425" bIns="91425" anchor="t" anchorCtr="0">
            <a:noAutofit/>
          </a:bodyPr>
          <a:lstStyle/>
          <a:p>
            <a:pPr marL="111600" lvl="0" indent="-111600" algn="l" rtl="0">
              <a:lnSpc>
                <a:spcPct val="115000"/>
              </a:lnSpc>
              <a:spcBef>
                <a:spcPts val="0"/>
              </a:spcBef>
              <a:spcAft>
                <a:spcPts val="0"/>
              </a:spcAft>
              <a:buClr>
                <a:schemeClr val="dk1"/>
              </a:buClr>
              <a:buSzPts val="1100"/>
              <a:buFont typeface="Kalam Light"/>
              <a:buChar char=":"/>
            </a:pPr>
            <a:r>
              <a:rPr lang="de" sz="1100">
                <a:solidFill>
                  <a:schemeClr val="dk1"/>
                </a:solidFill>
                <a:latin typeface="Kalam Light"/>
                <a:ea typeface="Kalam Light"/>
                <a:cs typeface="Kalam Light"/>
                <a:sym typeface="Kalam Light"/>
              </a:rPr>
              <a:t>Überwachung der Kosten- und Zeitpläne</a:t>
            </a:r>
            <a:endParaRPr sz="1100">
              <a:solidFill>
                <a:schemeClr val="dk1"/>
              </a:solidFill>
              <a:latin typeface="Kalam Light"/>
              <a:ea typeface="Kalam Light"/>
              <a:cs typeface="Kalam Light"/>
              <a:sym typeface="Kalam Light"/>
            </a:endParaRPr>
          </a:p>
          <a:p>
            <a:pPr marL="111600" lvl="0" indent="-111600" algn="l" rtl="0">
              <a:lnSpc>
                <a:spcPct val="115000"/>
              </a:lnSpc>
              <a:spcBef>
                <a:spcPts val="0"/>
              </a:spcBef>
              <a:spcAft>
                <a:spcPts val="0"/>
              </a:spcAft>
              <a:buClr>
                <a:schemeClr val="dk1"/>
              </a:buClr>
              <a:buSzPts val="1100"/>
              <a:buFont typeface="Kalam Light"/>
              <a:buChar char=":"/>
            </a:pPr>
            <a:r>
              <a:rPr lang="de" sz="1100">
                <a:solidFill>
                  <a:schemeClr val="dk1"/>
                </a:solidFill>
                <a:latin typeface="Kalam Light"/>
                <a:ea typeface="Kalam Light"/>
                <a:cs typeface="Kalam Light"/>
                <a:sym typeface="Kalam Light"/>
              </a:rPr>
              <a:t>Evaluation im Nachgang der Veranstaltung</a:t>
            </a:r>
            <a:endParaRPr sz="1100">
              <a:solidFill>
                <a:schemeClr val="dk1"/>
              </a:solidFill>
              <a:latin typeface="Kalam Light"/>
              <a:ea typeface="Kalam Light"/>
              <a:cs typeface="Kalam Light"/>
              <a:sym typeface="Kalam Light"/>
            </a:endParaRPr>
          </a:p>
          <a:p>
            <a:pPr marL="111600" lvl="0" indent="-111600" algn="l" rtl="0">
              <a:lnSpc>
                <a:spcPct val="115000"/>
              </a:lnSpc>
              <a:spcBef>
                <a:spcPts val="500"/>
              </a:spcBef>
              <a:spcAft>
                <a:spcPts val="1600"/>
              </a:spcAft>
              <a:buNone/>
            </a:pPr>
            <a:endParaRPr sz="1100">
              <a:solidFill>
                <a:schemeClr val="dk1"/>
              </a:solidFill>
              <a:latin typeface="Kalam Light"/>
              <a:ea typeface="Kalam Light"/>
              <a:cs typeface="Kalam Light"/>
              <a:sym typeface="Kalam Light"/>
            </a:endParaRPr>
          </a:p>
        </p:txBody>
      </p:sp>
      <p:sp>
        <p:nvSpPr>
          <p:cNvPr id="236" name="Google Shape;236;p26"/>
          <p:cNvSpPr txBox="1"/>
          <p:nvPr/>
        </p:nvSpPr>
        <p:spPr>
          <a:xfrm>
            <a:off x="7233214" y="3033852"/>
            <a:ext cx="1606200" cy="470700"/>
          </a:xfrm>
          <a:prstGeom prst="rect">
            <a:avLst/>
          </a:prstGeom>
          <a:noFill/>
          <a:ln>
            <a:noFill/>
          </a:ln>
        </p:spPr>
        <p:txBody>
          <a:bodyPr spcFirstLastPara="1" wrap="square" lIns="91425" tIns="91425" rIns="91425" bIns="91425" anchor="t" anchorCtr="0">
            <a:noAutofit/>
          </a:bodyPr>
          <a:lstStyle/>
          <a:p>
            <a:pPr marL="111600" lvl="0" indent="-111600" algn="l" rtl="0">
              <a:lnSpc>
                <a:spcPct val="115000"/>
              </a:lnSpc>
              <a:spcBef>
                <a:spcPts val="0"/>
              </a:spcBef>
              <a:spcAft>
                <a:spcPts val="0"/>
              </a:spcAft>
              <a:buClr>
                <a:schemeClr val="dk1"/>
              </a:buClr>
              <a:buSzPts val="1100"/>
              <a:buFont typeface="Kalam Light"/>
              <a:buChar char=":"/>
            </a:pPr>
            <a:r>
              <a:rPr lang="de" sz="1100">
                <a:solidFill>
                  <a:schemeClr val="dk1"/>
                </a:solidFill>
                <a:latin typeface="Kalam Light"/>
                <a:ea typeface="Kalam Light"/>
                <a:cs typeface="Kalam Light"/>
                <a:sym typeface="Kalam Light"/>
              </a:rPr>
              <a:t>Auswertung der Evaluation</a:t>
            </a:r>
            <a:endParaRPr sz="1100">
              <a:solidFill>
                <a:schemeClr val="dk1"/>
              </a:solidFill>
              <a:latin typeface="Kalam Light"/>
              <a:ea typeface="Kalam Light"/>
              <a:cs typeface="Kalam Light"/>
              <a:sym typeface="Kalam Light"/>
            </a:endParaRPr>
          </a:p>
          <a:p>
            <a:pPr marL="111600" lvl="0" indent="-111600" algn="l" rtl="0">
              <a:lnSpc>
                <a:spcPct val="115000"/>
              </a:lnSpc>
              <a:spcBef>
                <a:spcPts val="0"/>
              </a:spcBef>
              <a:spcAft>
                <a:spcPts val="0"/>
              </a:spcAft>
              <a:buClr>
                <a:schemeClr val="dk1"/>
              </a:buClr>
              <a:buSzPts val="1100"/>
              <a:buFont typeface="Kalam Light"/>
              <a:buChar char=":"/>
            </a:pPr>
            <a:r>
              <a:rPr lang="de" sz="1100">
                <a:solidFill>
                  <a:schemeClr val="dk1"/>
                </a:solidFill>
                <a:latin typeface="Kalam Light"/>
                <a:ea typeface="Kalam Light"/>
                <a:cs typeface="Kalam Light"/>
                <a:sym typeface="Kalam Light"/>
              </a:rPr>
              <a:t>Abschlussbericht</a:t>
            </a:r>
            <a:endParaRPr sz="1100">
              <a:solidFill>
                <a:schemeClr val="dk1"/>
              </a:solidFill>
              <a:latin typeface="Kalam Light"/>
              <a:ea typeface="Kalam Light"/>
              <a:cs typeface="Kalam Light"/>
              <a:sym typeface="Kalam Light"/>
            </a:endParaRPr>
          </a:p>
          <a:p>
            <a:pPr marL="111600" lvl="0" indent="-111600" algn="l" rtl="0">
              <a:lnSpc>
                <a:spcPct val="115000"/>
              </a:lnSpc>
              <a:spcBef>
                <a:spcPts val="500"/>
              </a:spcBef>
              <a:spcAft>
                <a:spcPts val="1600"/>
              </a:spcAft>
              <a:buNone/>
            </a:pPr>
            <a:endParaRPr sz="1100">
              <a:solidFill>
                <a:schemeClr val="dk1"/>
              </a:solidFill>
              <a:latin typeface="Kalam Light"/>
              <a:ea typeface="Kalam Light"/>
              <a:cs typeface="Kalam Light"/>
              <a:sym typeface="Kalam Light"/>
            </a:endParaRPr>
          </a:p>
        </p:txBody>
      </p:sp>
      <p:sp>
        <p:nvSpPr>
          <p:cNvPr id="237" name="Google Shape;237;p26"/>
          <p:cNvSpPr txBox="1"/>
          <p:nvPr/>
        </p:nvSpPr>
        <p:spPr>
          <a:xfrm>
            <a:off x="330762" y="3033852"/>
            <a:ext cx="1605900" cy="470700"/>
          </a:xfrm>
          <a:prstGeom prst="rect">
            <a:avLst/>
          </a:prstGeom>
          <a:noFill/>
          <a:ln>
            <a:noFill/>
          </a:ln>
        </p:spPr>
        <p:txBody>
          <a:bodyPr spcFirstLastPara="1" wrap="square" lIns="91425" tIns="91425" rIns="91425" bIns="91425" anchor="t" anchorCtr="0">
            <a:noAutofit/>
          </a:bodyPr>
          <a:lstStyle/>
          <a:p>
            <a:pPr marL="111600" marR="0" lvl="0" indent="-111600" algn="l" rtl="0">
              <a:lnSpc>
                <a:spcPct val="115000"/>
              </a:lnSpc>
              <a:spcBef>
                <a:spcPts val="0"/>
              </a:spcBef>
              <a:spcAft>
                <a:spcPts val="0"/>
              </a:spcAft>
              <a:buClr>
                <a:schemeClr val="dk1"/>
              </a:buClr>
              <a:buSzPts val="1100"/>
              <a:buFont typeface="Kalam Light"/>
              <a:buChar char=":"/>
            </a:pPr>
            <a:r>
              <a:rPr lang="de" sz="1100" dirty="0">
                <a:solidFill>
                  <a:schemeClr val="dk1"/>
                </a:solidFill>
                <a:latin typeface="Kalam Light"/>
                <a:ea typeface="Kalam Light"/>
                <a:cs typeface="Kalam Light"/>
                <a:sym typeface="Kalam Light"/>
              </a:rPr>
              <a:t>Antragstellung und -bewilligung KTS</a:t>
            </a:r>
            <a:endParaRPr sz="1100" dirty="0">
              <a:solidFill>
                <a:schemeClr val="dk1"/>
              </a:solidFill>
              <a:latin typeface="Kalam Light"/>
              <a:ea typeface="Kalam Light"/>
              <a:cs typeface="Kalam Light"/>
              <a:sym typeface="Kalam Light"/>
            </a:endParaRPr>
          </a:p>
          <a:p>
            <a:pPr marL="111600" marR="0" lvl="0" indent="-111600" algn="l" rtl="0">
              <a:lnSpc>
                <a:spcPct val="115000"/>
              </a:lnSpc>
              <a:spcBef>
                <a:spcPts val="0"/>
              </a:spcBef>
              <a:spcAft>
                <a:spcPts val="0"/>
              </a:spcAft>
              <a:buClr>
                <a:schemeClr val="dk1"/>
              </a:buClr>
              <a:buSzPts val="1100"/>
              <a:buFont typeface="Kalam Light"/>
              <a:buChar char=":"/>
            </a:pPr>
            <a:r>
              <a:rPr lang="de" sz="1100" dirty="0">
                <a:solidFill>
                  <a:schemeClr val="dk1"/>
                </a:solidFill>
                <a:latin typeface="Kalam Light"/>
                <a:ea typeface="Kalam Light"/>
                <a:cs typeface="Kalam Light"/>
                <a:sym typeface="Kalam Light"/>
              </a:rPr>
              <a:t>Ansprache Kooperationspartner</a:t>
            </a:r>
            <a:endParaRPr sz="1100" dirty="0">
              <a:solidFill>
                <a:schemeClr val="dk1"/>
              </a:solidFill>
              <a:latin typeface="Kalam Light"/>
              <a:ea typeface="Kalam Light"/>
              <a:cs typeface="Kalam Light"/>
              <a:sym typeface="Kalam Light"/>
            </a:endParaRPr>
          </a:p>
        </p:txBody>
      </p:sp>
      <p:sp>
        <p:nvSpPr>
          <p:cNvPr id="238" name="Google Shape;238;p26"/>
          <p:cNvSpPr/>
          <p:nvPr/>
        </p:nvSpPr>
        <p:spPr>
          <a:xfrm flipH="1">
            <a:off x="1983718" y="2577650"/>
            <a:ext cx="1815600" cy="143400"/>
          </a:xfrm>
          <a:prstGeom prst="parallelogram">
            <a:avLst>
              <a:gd name="adj" fmla="val 96952"/>
            </a:avLst>
          </a:prstGeom>
          <a:solidFill>
            <a:schemeClr val="accent3"/>
          </a:solidFill>
          <a:ln>
            <a:noFill/>
          </a:ln>
        </p:spPr>
        <p:txBody>
          <a:bodyPr spcFirstLastPara="1" wrap="square" lIns="91425" tIns="91425" rIns="91425" bIns="91425" anchor="ctr" anchorCtr="0">
            <a:noAutofit/>
          </a:bodyPr>
          <a:lstStyle/>
          <a:p>
            <a:pPr marL="111599" lvl="0" indent="-75600" algn="l" rtl="0">
              <a:spcBef>
                <a:spcPts val="0"/>
              </a:spcBef>
              <a:spcAft>
                <a:spcPts val="0"/>
              </a:spcAft>
              <a:buNone/>
            </a:pPr>
            <a:r>
              <a:rPr lang="de"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p:txBody>
      </p:sp>
      <p:sp>
        <p:nvSpPr>
          <p:cNvPr id="239" name="Google Shape;239;p26"/>
          <p:cNvSpPr/>
          <p:nvPr/>
        </p:nvSpPr>
        <p:spPr>
          <a:xfrm>
            <a:off x="1983951" y="2731469"/>
            <a:ext cx="1815600" cy="143400"/>
          </a:xfrm>
          <a:prstGeom prst="parallelogram">
            <a:avLst>
              <a:gd name="adj" fmla="val 96952"/>
            </a:avLst>
          </a:prstGeom>
          <a:solidFill>
            <a:srgbClr val="A5D4CE"/>
          </a:solidFill>
          <a:ln>
            <a:noFill/>
          </a:ln>
        </p:spPr>
        <p:txBody>
          <a:bodyPr spcFirstLastPara="1" wrap="square" lIns="91425" tIns="91425" rIns="91425" bIns="91425" anchor="ctr" anchorCtr="0">
            <a:noAutofit/>
          </a:bodyPr>
          <a:lstStyle/>
          <a:p>
            <a:pPr marL="111599" lvl="0" indent="-75600" algn="l" rtl="0">
              <a:spcBef>
                <a:spcPts val="0"/>
              </a:spcBef>
              <a:spcAft>
                <a:spcPts val="0"/>
              </a:spcAft>
              <a:buNone/>
            </a:pPr>
            <a:endParaRPr sz="1000">
              <a:solidFill>
                <a:schemeClr val="dk1"/>
              </a:solidFill>
              <a:latin typeface="Calibri"/>
              <a:ea typeface="Calibri"/>
              <a:cs typeface="Calibri"/>
              <a:sym typeface="Calibri"/>
            </a:endParaRPr>
          </a:p>
        </p:txBody>
      </p:sp>
      <p:sp>
        <p:nvSpPr>
          <p:cNvPr id="240" name="Google Shape;240;p26"/>
          <p:cNvSpPr/>
          <p:nvPr/>
        </p:nvSpPr>
        <p:spPr>
          <a:xfrm flipH="1">
            <a:off x="3662763" y="2577650"/>
            <a:ext cx="1815600" cy="143400"/>
          </a:xfrm>
          <a:prstGeom prst="parallelogram">
            <a:avLst>
              <a:gd name="adj" fmla="val 96952"/>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111599" lvl="0" indent="-75600" algn="l" rtl="0">
              <a:spcBef>
                <a:spcPts val="0"/>
              </a:spcBef>
              <a:spcAft>
                <a:spcPts val="0"/>
              </a:spcAft>
              <a:buNone/>
            </a:pPr>
            <a:r>
              <a:rPr lang="de"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p:txBody>
      </p:sp>
      <p:sp>
        <p:nvSpPr>
          <p:cNvPr id="241" name="Google Shape;241;p26"/>
          <p:cNvSpPr/>
          <p:nvPr/>
        </p:nvSpPr>
        <p:spPr>
          <a:xfrm>
            <a:off x="3662997" y="2731469"/>
            <a:ext cx="1815600" cy="143400"/>
          </a:xfrm>
          <a:prstGeom prst="parallelogram">
            <a:avLst>
              <a:gd name="adj" fmla="val 96952"/>
            </a:avLst>
          </a:prstGeom>
          <a:solidFill>
            <a:srgbClr val="90CEC5"/>
          </a:solidFill>
          <a:ln>
            <a:noFill/>
          </a:ln>
        </p:spPr>
        <p:txBody>
          <a:bodyPr spcFirstLastPara="1" wrap="square" lIns="91425" tIns="91425" rIns="91425" bIns="91425" anchor="ctr" anchorCtr="0">
            <a:noAutofit/>
          </a:bodyPr>
          <a:lstStyle/>
          <a:p>
            <a:pPr marL="111599" lvl="0" indent="-75600" algn="l" rtl="0">
              <a:spcBef>
                <a:spcPts val="0"/>
              </a:spcBef>
              <a:spcAft>
                <a:spcPts val="0"/>
              </a:spcAft>
              <a:buNone/>
            </a:pPr>
            <a:endParaRPr sz="1000">
              <a:solidFill>
                <a:schemeClr val="dk1"/>
              </a:solidFill>
              <a:latin typeface="Calibri"/>
              <a:ea typeface="Calibri"/>
              <a:cs typeface="Calibri"/>
              <a:sym typeface="Calibri"/>
            </a:endParaRPr>
          </a:p>
        </p:txBody>
      </p:sp>
      <p:sp>
        <p:nvSpPr>
          <p:cNvPr id="242" name="Google Shape;242;p26"/>
          <p:cNvSpPr/>
          <p:nvPr/>
        </p:nvSpPr>
        <p:spPr>
          <a:xfrm flipH="1">
            <a:off x="5332253" y="2577650"/>
            <a:ext cx="1815600" cy="143400"/>
          </a:xfrm>
          <a:prstGeom prst="parallelogram">
            <a:avLst>
              <a:gd name="adj" fmla="val 96952"/>
            </a:avLst>
          </a:prstGeom>
          <a:solidFill>
            <a:srgbClr val="90CEC5"/>
          </a:solidFill>
          <a:ln w="9525" cap="flat" cmpd="sng">
            <a:solidFill>
              <a:srgbClr val="90CEC5"/>
            </a:solidFill>
            <a:prstDash val="solid"/>
            <a:round/>
            <a:headEnd type="none" w="sm" len="sm"/>
            <a:tailEnd type="none" w="sm" len="sm"/>
          </a:ln>
        </p:spPr>
        <p:txBody>
          <a:bodyPr spcFirstLastPara="1" wrap="square" lIns="91425" tIns="91425" rIns="91425" bIns="91425" anchor="ctr" anchorCtr="0">
            <a:noAutofit/>
          </a:bodyPr>
          <a:lstStyle/>
          <a:p>
            <a:pPr marL="111599" lvl="0" indent="-75600" algn="l" rtl="0">
              <a:spcBef>
                <a:spcPts val="0"/>
              </a:spcBef>
              <a:spcAft>
                <a:spcPts val="0"/>
              </a:spcAft>
              <a:buNone/>
            </a:pPr>
            <a:r>
              <a:rPr lang="de"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p:txBody>
      </p:sp>
      <p:sp>
        <p:nvSpPr>
          <p:cNvPr id="243" name="Google Shape;243;p26"/>
          <p:cNvSpPr/>
          <p:nvPr/>
        </p:nvSpPr>
        <p:spPr>
          <a:xfrm>
            <a:off x="5345019" y="2731469"/>
            <a:ext cx="1815600" cy="143400"/>
          </a:xfrm>
          <a:prstGeom prst="parallelogram">
            <a:avLst>
              <a:gd name="adj" fmla="val 96952"/>
            </a:avLst>
          </a:prstGeom>
          <a:solidFill>
            <a:srgbClr val="249C91"/>
          </a:solidFill>
          <a:ln>
            <a:noFill/>
          </a:ln>
        </p:spPr>
        <p:txBody>
          <a:bodyPr spcFirstLastPara="1" wrap="square" lIns="91425" tIns="91425" rIns="91425" bIns="91425" anchor="ctr" anchorCtr="0">
            <a:noAutofit/>
          </a:bodyPr>
          <a:lstStyle/>
          <a:p>
            <a:pPr marL="111599" lvl="0" indent="-75600" algn="l" rtl="0">
              <a:spcBef>
                <a:spcPts val="0"/>
              </a:spcBef>
              <a:spcAft>
                <a:spcPts val="0"/>
              </a:spcAft>
              <a:buNone/>
            </a:pPr>
            <a:endParaRPr sz="1000">
              <a:solidFill>
                <a:schemeClr val="dk1"/>
              </a:solidFill>
              <a:latin typeface="Calibri"/>
              <a:ea typeface="Calibri"/>
              <a:cs typeface="Calibri"/>
              <a:sym typeface="Calibri"/>
            </a:endParaRPr>
          </a:p>
        </p:txBody>
      </p:sp>
      <p:sp>
        <p:nvSpPr>
          <p:cNvPr id="244" name="Google Shape;244;p26"/>
          <p:cNvSpPr/>
          <p:nvPr/>
        </p:nvSpPr>
        <p:spPr>
          <a:xfrm flipH="1">
            <a:off x="7023831" y="2577650"/>
            <a:ext cx="1815600" cy="143400"/>
          </a:xfrm>
          <a:prstGeom prst="parallelogram">
            <a:avLst>
              <a:gd name="adj" fmla="val 96952"/>
            </a:avLst>
          </a:prstGeom>
          <a:solidFill>
            <a:srgbClr val="249C91"/>
          </a:solidFill>
          <a:ln>
            <a:noFill/>
          </a:ln>
        </p:spPr>
        <p:txBody>
          <a:bodyPr spcFirstLastPara="1" wrap="square" lIns="91425" tIns="91425" rIns="91425" bIns="91425" anchor="ctr" anchorCtr="0">
            <a:noAutofit/>
          </a:bodyPr>
          <a:lstStyle/>
          <a:p>
            <a:pPr marL="111599" lvl="0" indent="-75600" algn="l" rtl="0">
              <a:spcBef>
                <a:spcPts val="0"/>
              </a:spcBef>
              <a:spcAft>
                <a:spcPts val="0"/>
              </a:spcAft>
              <a:buNone/>
            </a:pPr>
            <a:r>
              <a:rPr lang="de"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p:txBody>
      </p:sp>
      <p:sp>
        <p:nvSpPr>
          <p:cNvPr id="245" name="Google Shape;245;p26"/>
          <p:cNvSpPr/>
          <p:nvPr/>
        </p:nvSpPr>
        <p:spPr>
          <a:xfrm>
            <a:off x="7024065" y="2731469"/>
            <a:ext cx="1815600" cy="143400"/>
          </a:xfrm>
          <a:prstGeom prst="parallelogram">
            <a:avLst>
              <a:gd name="adj" fmla="val 96952"/>
            </a:avLst>
          </a:prstGeom>
          <a:solidFill>
            <a:schemeClr val="accent1"/>
          </a:solidFill>
          <a:ln>
            <a:noFill/>
          </a:ln>
        </p:spPr>
        <p:txBody>
          <a:bodyPr spcFirstLastPara="1" wrap="square" lIns="91425" tIns="91425" rIns="91425" bIns="91425" anchor="ctr" anchorCtr="0">
            <a:noAutofit/>
          </a:bodyPr>
          <a:lstStyle/>
          <a:p>
            <a:pPr marL="111599" lvl="0" indent="-75600" algn="l" rtl="0">
              <a:spcBef>
                <a:spcPts val="0"/>
              </a:spcBef>
              <a:spcAft>
                <a:spcPts val="0"/>
              </a:spcAft>
              <a:buNone/>
            </a:pPr>
            <a:endParaRPr sz="1000">
              <a:solidFill>
                <a:schemeClr val="dk1"/>
              </a:solidFill>
              <a:latin typeface="Calibri"/>
              <a:ea typeface="Calibri"/>
              <a:cs typeface="Calibri"/>
              <a:sym typeface="Calibri"/>
            </a:endParaRPr>
          </a:p>
        </p:txBody>
      </p:sp>
      <p:cxnSp>
        <p:nvCxnSpPr>
          <p:cNvPr id="246" name="Google Shape;246;p26"/>
          <p:cNvCxnSpPr/>
          <p:nvPr/>
        </p:nvCxnSpPr>
        <p:spPr>
          <a:xfrm>
            <a:off x="691175" y="2172100"/>
            <a:ext cx="0" cy="354900"/>
          </a:xfrm>
          <a:prstGeom prst="straightConnector1">
            <a:avLst/>
          </a:prstGeom>
          <a:noFill/>
          <a:ln w="9525" cap="flat" cmpd="sng">
            <a:solidFill>
              <a:schemeClr val="accent1"/>
            </a:solidFill>
            <a:prstDash val="solid"/>
            <a:round/>
            <a:headEnd type="oval" w="sm" len="sm"/>
            <a:tailEnd type="none" w="sm" len="sm"/>
          </a:ln>
        </p:spPr>
      </p:cxnSp>
      <p:grpSp>
        <p:nvGrpSpPr>
          <p:cNvPr id="247" name="Google Shape;247;p26"/>
          <p:cNvGrpSpPr/>
          <p:nvPr/>
        </p:nvGrpSpPr>
        <p:grpSpPr>
          <a:xfrm>
            <a:off x="302005" y="2577741"/>
            <a:ext cx="1815826" cy="297225"/>
            <a:chOff x="796138" y="2306625"/>
            <a:chExt cx="1606073" cy="297225"/>
          </a:xfrm>
        </p:grpSpPr>
        <p:sp>
          <p:nvSpPr>
            <p:cNvPr id="248" name="Google Shape;248;p26"/>
            <p:cNvSpPr/>
            <p:nvPr/>
          </p:nvSpPr>
          <p:spPr>
            <a:xfrm flipH="1">
              <a:off x="796138" y="2306625"/>
              <a:ext cx="1605900" cy="143400"/>
            </a:xfrm>
            <a:prstGeom prst="parallelogram">
              <a:avLst>
                <a:gd name="adj" fmla="val 96952"/>
              </a:avLst>
            </a:prstGeom>
            <a:solidFill>
              <a:srgbClr val="E8F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e" sz="900">
                  <a:solidFill>
                    <a:srgbClr val="1B786F"/>
                  </a:solidFill>
                </a:rPr>
                <a:t>  </a:t>
              </a:r>
              <a:endParaRPr sz="900">
                <a:solidFill>
                  <a:srgbClr val="1B786F"/>
                </a:solidFill>
              </a:endParaRPr>
            </a:p>
          </p:txBody>
        </p:sp>
        <p:sp>
          <p:nvSpPr>
            <p:cNvPr id="249" name="Google Shape;249;p26"/>
            <p:cNvSpPr/>
            <p:nvPr/>
          </p:nvSpPr>
          <p:spPr>
            <a:xfrm>
              <a:off x="796311" y="2460450"/>
              <a:ext cx="1605900" cy="143400"/>
            </a:xfrm>
            <a:prstGeom prst="parallelogram">
              <a:avLst>
                <a:gd name="adj" fmla="val 96952"/>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B786F"/>
                </a:solidFill>
              </a:endParaRPr>
            </a:p>
          </p:txBody>
        </p:sp>
      </p:grpSp>
      <p:sp>
        <p:nvSpPr>
          <p:cNvPr id="250" name="Google Shape;250;p26"/>
          <p:cNvSpPr txBox="1"/>
          <p:nvPr/>
        </p:nvSpPr>
        <p:spPr>
          <a:xfrm>
            <a:off x="2141103" y="1835000"/>
            <a:ext cx="990900" cy="24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de" sz="1000">
                <a:solidFill>
                  <a:schemeClr val="accent1"/>
                </a:solidFill>
                <a:latin typeface="JetBrains Mono Medium"/>
                <a:ea typeface="JetBrains Mono Medium"/>
                <a:cs typeface="JetBrains Mono Medium"/>
                <a:sym typeface="JetBrains Mono Medium"/>
              </a:rPr>
              <a:t>KONZEPTION</a:t>
            </a:r>
            <a:endParaRPr sz="800">
              <a:solidFill>
                <a:schemeClr val="accent1"/>
              </a:solidFill>
              <a:latin typeface="JetBrains Mono"/>
              <a:ea typeface="JetBrains Mono"/>
              <a:cs typeface="JetBrains Mono"/>
              <a:sym typeface="JetBrains Mono"/>
            </a:endParaRPr>
          </a:p>
        </p:txBody>
      </p:sp>
      <p:sp>
        <p:nvSpPr>
          <p:cNvPr id="251" name="Google Shape;251;p26"/>
          <p:cNvSpPr txBox="1"/>
          <p:nvPr/>
        </p:nvSpPr>
        <p:spPr>
          <a:xfrm>
            <a:off x="3693094" y="1835000"/>
            <a:ext cx="1233300" cy="24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de" sz="1000">
                <a:solidFill>
                  <a:schemeClr val="accent1"/>
                </a:solidFill>
                <a:latin typeface="JetBrains Mono Medium"/>
                <a:ea typeface="JetBrains Mono Medium"/>
                <a:cs typeface="JetBrains Mono Medium"/>
                <a:sym typeface="JetBrains Mono Medium"/>
              </a:rPr>
              <a:t>DURCHFÜHRUNG</a:t>
            </a:r>
            <a:endParaRPr sz="1000" b="1">
              <a:solidFill>
                <a:schemeClr val="accent1"/>
              </a:solidFill>
              <a:latin typeface="JetBrains Mono"/>
              <a:ea typeface="JetBrains Mono"/>
              <a:cs typeface="JetBrains Mono"/>
              <a:sym typeface="JetBrains Mono"/>
            </a:endParaRPr>
          </a:p>
          <a:p>
            <a:pPr marL="0" lvl="0" indent="0" algn="l" rtl="0">
              <a:lnSpc>
                <a:spcPct val="115000"/>
              </a:lnSpc>
              <a:spcBef>
                <a:spcPts val="0"/>
              </a:spcBef>
              <a:spcAft>
                <a:spcPts val="1600"/>
              </a:spcAft>
              <a:buNone/>
            </a:pPr>
            <a:endParaRPr sz="800">
              <a:solidFill>
                <a:schemeClr val="accent1"/>
              </a:solidFill>
              <a:latin typeface="JetBrains Mono"/>
              <a:ea typeface="JetBrains Mono"/>
              <a:cs typeface="JetBrains Mono"/>
              <a:sym typeface="JetBrains Mono"/>
            </a:endParaRPr>
          </a:p>
        </p:txBody>
      </p:sp>
      <p:sp>
        <p:nvSpPr>
          <p:cNvPr id="252" name="Google Shape;252;p26"/>
          <p:cNvSpPr txBox="1"/>
          <p:nvPr/>
        </p:nvSpPr>
        <p:spPr>
          <a:xfrm>
            <a:off x="5402309" y="1835000"/>
            <a:ext cx="1233300" cy="24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de" sz="1000">
                <a:solidFill>
                  <a:schemeClr val="accent1"/>
                </a:solidFill>
                <a:latin typeface="JetBrains Mono Medium"/>
                <a:ea typeface="JetBrains Mono Medium"/>
                <a:cs typeface="JetBrains Mono Medium"/>
                <a:sym typeface="JetBrains Mono Medium"/>
              </a:rPr>
              <a:t>MONITORING</a:t>
            </a:r>
            <a:endParaRPr sz="1000">
              <a:solidFill>
                <a:schemeClr val="accent1"/>
              </a:solidFill>
              <a:latin typeface="JetBrains Mono Medium"/>
              <a:ea typeface="JetBrains Mono Medium"/>
              <a:cs typeface="JetBrains Mono Medium"/>
              <a:sym typeface="JetBrains Mono Medium"/>
            </a:endParaRPr>
          </a:p>
        </p:txBody>
      </p:sp>
      <p:sp>
        <p:nvSpPr>
          <p:cNvPr id="253" name="Google Shape;253;p26"/>
          <p:cNvSpPr txBox="1"/>
          <p:nvPr/>
        </p:nvSpPr>
        <p:spPr>
          <a:xfrm>
            <a:off x="7111525" y="1835000"/>
            <a:ext cx="1233300" cy="24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de" sz="1000">
                <a:solidFill>
                  <a:schemeClr val="accent1"/>
                </a:solidFill>
                <a:latin typeface="JetBrains Mono Medium"/>
                <a:ea typeface="JetBrains Mono Medium"/>
                <a:cs typeface="JetBrains Mono Medium"/>
                <a:sym typeface="JetBrains Mono Medium"/>
              </a:rPr>
              <a:t>ABSCHLUSS</a:t>
            </a:r>
            <a:endParaRPr sz="1000">
              <a:solidFill>
                <a:schemeClr val="accent1"/>
              </a:solidFill>
              <a:latin typeface="JetBrains Mono Medium"/>
              <a:ea typeface="JetBrains Mono Medium"/>
              <a:cs typeface="JetBrains Mono Medium"/>
              <a:sym typeface="JetBrains Mono Medium"/>
            </a:endParaRPr>
          </a:p>
          <a:p>
            <a:pPr marL="0" marR="0" lvl="0" indent="0" algn="l" rtl="0">
              <a:lnSpc>
                <a:spcPct val="100000"/>
              </a:lnSpc>
              <a:spcBef>
                <a:spcPts val="0"/>
              </a:spcBef>
              <a:spcAft>
                <a:spcPts val="0"/>
              </a:spcAft>
              <a:buClr>
                <a:srgbClr val="000000"/>
              </a:buClr>
              <a:buSzPts val="700"/>
              <a:buFont typeface="Arial"/>
              <a:buNone/>
            </a:pPr>
            <a:endParaRPr sz="1000">
              <a:solidFill>
                <a:schemeClr val="accent1"/>
              </a:solidFill>
              <a:latin typeface="JetBrains Mono Medium"/>
              <a:ea typeface="JetBrains Mono Medium"/>
              <a:cs typeface="JetBrains Mono Medium"/>
              <a:sym typeface="JetBrains Mono Medium"/>
            </a:endParaRPr>
          </a:p>
        </p:txBody>
      </p:sp>
      <p:sp>
        <p:nvSpPr>
          <p:cNvPr id="254" name="Google Shape;254;p26"/>
          <p:cNvSpPr txBox="1"/>
          <p:nvPr/>
        </p:nvSpPr>
        <p:spPr>
          <a:xfrm>
            <a:off x="517062" y="1836350"/>
            <a:ext cx="1233300" cy="24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de" sz="1000" b="1">
                <a:solidFill>
                  <a:schemeClr val="accent1"/>
                </a:solidFill>
                <a:latin typeface="JetBrains Mono"/>
                <a:ea typeface="JetBrains Mono"/>
                <a:cs typeface="JetBrains Mono"/>
                <a:sym typeface="JetBrains Mono"/>
              </a:rPr>
              <a:t>INIT</a:t>
            </a:r>
            <a:r>
              <a:rPr lang="de" sz="1000">
                <a:solidFill>
                  <a:schemeClr val="accent1"/>
                </a:solidFill>
                <a:latin typeface="JetBrains Mono Medium"/>
                <a:ea typeface="JetBrains Mono Medium"/>
                <a:cs typeface="JetBrains Mono Medium"/>
                <a:sym typeface="JetBrains Mono Medium"/>
              </a:rPr>
              <a:t>IIERUNG</a:t>
            </a:r>
            <a:endParaRPr sz="1000">
              <a:solidFill>
                <a:schemeClr val="accent1"/>
              </a:solidFill>
              <a:latin typeface="JetBrains Mono Medium"/>
              <a:ea typeface="JetBrains Mono Medium"/>
              <a:cs typeface="JetBrains Mono Medium"/>
              <a:sym typeface="JetBrains Mono Medium"/>
            </a:endParaRPr>
          </a:p>
          <a:p>
            <a:pPr marL="0" lvl="0" indent="0" algn="l" rtl="0">
              <a:lnSpc>
                <a:spcPct val="115000"/>
              </a:lnSpc>
              <a:spcBef>
                <a:spcPts val="0"/>
              </a:spcBef>
              <a:spcAft>
                <a:spcPts val="1600"/>
              </a:spcAft>
              <a:buNone/>
            </a:pPr>
            <a:endParaRPr sz="800" b="1">
              <a:solidFill>
                <a:schemeClr val="accent1"/>
              </a:solidFill>
              <a:latin typeface="JetBrains Mono"/>
              <a:ea typeface="JetBrains Mono"/>
              <a:cs typeface="JetBrains Mono"/>
              <a:sym typeface="JetBrains Mono"/>
            </a:endParaRPr>
          </a:p>
        </p:txBody>
      </p:sp>
      <p:cxnSp>
        <p:nvCxnSpPr>
          <p:cNvPr id="255" name="Google Shape;255;p26"/>
          <p:cNvCxnSpPr/>
          <p:nvPr/>
        </p:nvCxnSpPr>
        <p:spPr>
          <a:xfrm>
            <a:off x="2338913" y="2172100"/>
            <a:ext cx="0" cy="354900"/>
          </a:xfrm>
          <a:prstGeom prst="straightConnector1">
            <a:avLst/>
          </a:prstGeom>
          <a:noFill/>
          <a:ln w="9525" cap="flat" cmpd="sng">
            <a:solidFill>
              <a:schemeClr val="accent1"/>
            </a:solidFill>
            <a:prstDash val="solid"/>
            <a:round/>
            <a:headEnd type="oval" w="sm" len="sm"/>
            <a:tailEnd type="none" w="sm" len="sm"/>
          </a:ln>
        </p:spPr>
      </p:cxnSp>
      <p:cxnSp>
        <p:nvCxnSpPr>
          <p:cNvPr id="256" name="Google Shape;256;p26"/>
          <p:cNvCxnSpPr/>
          <p:nvPr/>
        </p:nvCxnSpPr>
        <p:spPr>
          <a:xfrm>
            <a:off x="3986650" y="2172100"/>
            <a:ext cx="0" cy="354900"/>
          </a:xfrm>
          <a:prstGeom prst="straightConnector1">
            <a:avLst/>
          </a:prstGeom>
          <a:noFill/>
          <a:ln w="9525" cap="flat" cmpd="sng">
            <a:solidFill>
              <a:schemeClr val="accent1"/>
            </a:solidFill>
            <a:prstDash val="solid"/>
            <a:round/>
            <a:headEnd type="oval" w="sm" len="sm"/>
            <a:tailEnd type="none" w="sm" len="sm"/>
          </a:ln>
        </p:spPr>
      </p:cxnSp>
      <p:cxnSp>
        <p:nvCxnSpPr>
          <p:cNvPr id="257" name="Google Shape;257;p26"/>
          <p:cNvCxnSpPr/>
          <p:nvPr/>
        </p:nvCxnSpPr>
        <p:spPr>
          <a:xfrm>
            <a:off x="5634388" y="2172100"/>
            <a:ext cx="0" cy="354900"/>
          </a:xfrm>
          <a:prstGeom prst="straightConnector1">
            <a:avLst/>
          </a:prstGeom>
          <a:noFill/>
          <a:ln w="9525" cap="flat" cmpd="sng">
            <a:solidFill>
              <a:schemeClr val="accent1"/>
            </a:solidFill>
            <a:prstDash val="solid"/>
            <a:round/>
            <a:headEnd type="oval" w="sm" len="sm"/>
            <a:tailEnd type="none" w="sm" len="sm"/>
          </a:ln>
        </p:spPr>
      </p:cxnSp>
      <p:cxnSp>
        <p:nvCxnSpPr>
          <p:cNvPr id="258" name="Google Shape;258;p26"/>
          <p:cNvCxnSpPr/>
          <p:nvPr/>
        </p:nvCxnSpPr>
        <p:spPr>
          <a:xfrm>
            <a:off x="7282125" y="2172100"/>
            <a:ext cx="0" cy="354900"/>
          </a:xfrm>
          <a:prstGeom prst="straightConnector1">
            <a:avLst/>
          </a:prstGeom>
          <a:noFill/>
          <a:ln w="9525" cap="flat" cmpd="sng">
            <a:solidFill>
              <a:schemeClr val="accent1"/>
            </a:solidFill>
            <a:prstDash val="solid"/>
            <a:round/>
            <a:headEnd type="oval"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7"/>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sz="2000"/>
              <a:t>Agiles Projektmanagement</a:t>
            </a:r>
            <a:endParaRPr sz="2000"/>
          </a:p>
        </p:txBody>
      </p:sp>
      <p:sp>
        <p:nvSpPr>
          <p:cNvPr id="264" name="Google Shape;264;p27"/>
          <p:cNvSpPr txBox="1">
            <a:spLocks noGrp="1"/>
          </p:cNvSpPr>
          <p:nvPr>
            <p:ph type="subTitle" idx="1"/>
          </p:nvPr>
        </p:nvSpPr>
        <p:spPr>
          <a:xfrm>
            <a:off x="252000" y="697459"/>
            <a:ext cx="7100400" cy="1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solidFill>
                  <a:schemeClr val="dk1"/>
                </a:solidFill>
              </a:rPr>
              <a:t>PROJEKTMANAGEMENT VERSTEHEN</a:t>
            </a:r>
            <a:endParaRPr/>
          </a:p>
        </p:txBody>
      </p:sp>
      <p:sp>
        <p:nvSpPr>
          <p:cNvPr id="265" name="Google Shape;265;p27"/>
          <p:cNvSpPr txBox="1"/>
          <p:nvPr/>
        </p:nvSpPr>
        <p:spPr>
          <a:xfrm>
            <a:off x="6634313" y="1827714"/>
            <a:ext cx="2124000" cy="3387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Clr>
                <a:schemeClr val="dk1"/>
              </a:buClr>
              <a:buSzPts val="1100"/>
              <a:buFont typeface="Arial"/>
              <a:buNone/>
            </a:pPr>
            <a:r>
              <a:rPr lang="de" sz="1000">
                <a:solidFill>
                  <a:schemeClr val="accent1"/>
                </a:solidFill>
                <a:latin typeface="JetBrains Mono Medium"/>
                <a:ea typeface="JetBrains Mono Medium"/>
                <a:cs typeface="JetBrains Mono Medium"/>
                <a:sym typeface="JetBrains Mono Medium"/>
              </a:rPr>
              <a:t>INITIIERUNG</a:t>
            </a:r>
            <a:endParaRPr sz="1000">
              <a:latin typeface="JetBrains Mono Medium"/>
              <a:ea typeface="JetBrains Mono Medium"/>
              <a:cs typeface="JetBrains Mono Medium"/>
              <a:sym typeface="JetBrains Mono Medium"/>
            </a:endParaRPr>
          </a:p>
        </p:txBody>
      </p:sp>
      <p:sp>
        <p:nvSpPr>
          <p:cNvPr id="266" name="Google Shape;266;p27"/>
          <p:cNvSpPr txBox="1"/>
          <p:nvPr/>
        </p:nvSpPr>
        <p:spPr>
          <a:xfrm flipH="1">
            <a:off x="6634313" y="3265814"/>
            <a:ext cx="2124000" cy="3387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Clr>
                <a:schemeClr val="dk1"/>
              </a:buClr>
              <a:buSzPts val="1100"/>
              <a:buFont typeface="Arial"/>
              <a:buNone/>
            </a:pPr>
            <a:r>
              <a:rPr lang="de" sz="1000">
                <a:solidFill>
                  <a:schemeClr val="accent1"/>
                </a:solidFill>
                <a:latin typeface="JetBrains Mono Medium"/>
                <a:ea typeface="JetBrains Mono Medium"/>
                <a:cs typeface="JetBrains Mono Medium"/>
                <a:sym typeface="JetBrains Mono Medium"/>
              </a:rPr>
              <a:t>KONZEPTION</a:t>
            </a:r>
            <a:endParaRPr sz="1000">
              <a:latin typeface="JetBrains Mono Medium"/>
              <a:ea typeface="JetBrains Mono Medium"/>
              <a:cs typeface="JetBrains Mono Medium"/>
              <a:sym typeface="JetBrains Mono Medium"/>
            </a:endParaRPr>
          </a:p>
        </p:txBody>
      </p:sp>
      <p:sp>
        <p:nvSpPr>
          <p:cNvPr id="267" name="Google Shape;267;p27"/>
          <p:cNvSpPr txBox="1"/>
          <p:nvPr/>
        </p:nvSpPr>
        <p:spPr>
          <a:xfrm flipH="1">
            <a:off x="369525" y="4011389"/>
            <a:ext cx="2124000" cy="338700"/>
          </a:xfrm>
          <a:prstGeom prst="rect">
            <a:avLst/>
          </a:prstGeom>
          <a:noFill/>
          <a:ln>
            <a:noFill/>
          </a:ln>
        </p:spPr>
        <p:txBody>
          <a:bodyPr spcFirstLastPara="1" wrap="square" lIns="91425" tIns="91425" rIns="91425" bIns="91425" anchor="ctr" anchorCtr="0">
            <a:spAutoFit/>
          </a:bodyPr>
          <a:lstStyle/>
          <a:p>
            <a:pPr marL="0" lvl="0" indent="0" algn="r" rtl="0">
              <a:spcBef>
                <a:spcPts val="0"/>
              </a:spcBef>
              <a:spcAft>
                <a:spcPts val="0"/>
              </a:spcAft>
              <a:buNone/>
            </a:pPr>
            <a:r>
              <a:rPr lang="de" sz="1000">
                <a:solidFill>
                  <a:schemeClr val="accent1"/>
                </a:solidFill>
                <a:latin typeface="JetBrains Mono Medium"/>
                <a:ea typeface="JetBrains Mono Medium"/>
                <a:cs typeface="JetBrains Mono Medium"/>
                <a:sym typeface="JetBrains Mono Medium"/>
              </a:rPr>
              <a:t>DURCHFÜHRUNG</a:t>
            </a:r>
            <a:endParaRPr sz="1000">
              <a:solidFill>
                <a:schemeClr val="accent1"/>
              </a:solidFill>
              <a:latin typeface="JetBrains Mono Medium"/>
              <a:ea typeface="JetBrains Mono Medium"/>
              <a:cs typeface="JetBrains Mono Medium"/>
              <a:sym typeface="JetBrains Mono Medium"/>
            </a:endParaRPr>
          </a:p>
        </p:txBody>
      </p:sp>
      <p:sp>
        <p:nvSpPr>
          <p:cNvPr id="268" name="Google Shape;268;p27"/>
          <p:cNvSpPr txBox="1"/>
          <p:nvPr/>
        </p:nvSpPr>
        <p:spPr>
          <a:xfrm flipH="1">
            <a:off x="369525" y="1811489"/>
            <a:ext cx="2124000" cy="338700"/>
          </a:xfrm>
          <a:prstGeom prst="rect">
            <a:avLst/>
          </a:prstGeom>
          <a:noFill/>
          <a:ln>
            <a:noFill/>
          </a:ln>
        </p:spPr>
        <p:txBody>
          <a:bodyPr spcFirstLastPara="1" wrap="square" lIns="91425" tIns="91425" rIns="91425" bIns="91425" anchor="ctr" anchorCtr="0">
            <a:spAutoFit/>
          </a:bodyPr>
          <a:lstStyle/>
          <a:p>
            <a:pPr marL="0" lvl="0" indent="0" algn="r" rtl="0">
              <a:spcBef>
                <a:spcPts val="0"/>
              </a:spcBef>
              <a:spcAft>
                <a:spcPts val="0"/>
              </a:spcAft>
              <a:buNone/>
            </a:pPr>
            <a:r>
              <a:rPr lang="de" sz="1000">
                <a:solidFill>
                  <a:schemeClr val="accent1"/>
                </a:solidFill>
                <a:latin typeface="JetBrains Mono Medium"/>
                <a:ea typeface="JetBrains Mono Medium"/>
                <a:cs typeface="JetBrains Mono Medium"/>
                <a:sym typeface="JetBrains Mono Medium"/>
              </a:rPr>
              <a:t>WIEDERHOLUNG / ABSCHLUSS</a:t>
            </a:r>
            <a:endParaRPr sz="1000">
              <a:solidFill>
                <a:schemeClr val="accent1"/>
              </a:solidFill>
              <a:latin typeface="JetBrains Mono Medium"/>
              <a:ea typeface="JetBrains Mono Medium"/>
              <a:cs typeface="JetBrains Mono Medium"/>
              <a:sym typeface="JetBrains Mono Medium"/>
            </a:endParaRPr>
          </a:p>
        </p:txBody>
      </p:sp>
      <p:sp>
        <p:nvSpPr>
          <p:cNvPr id="269" name="Google Shape;269;p27"/>
          <p:cNvSpPr txBox="1"/>
          <p:nvPr/>
        </p:nvSpPr>
        <p:spPr>
          <a:xfrm flipH="1">
            <a:off x="369525" y="2933043"/>
            <a:ext cx="2124000" cy="338700"/>
          </a:xfrm>
          <a:prstGeom prst="rect">
            <a:avLst/>
          </a:prstGeom>
          <a:noFill/>
          <a:ln>
            <a:noFill/>
          </a:ln>
        </p:spPr>
        <p:txBody>
          <a:bodyPr spcFirstLastPara="1" wrap="square" lIns="91425" tIns="91425" rIns="91425" bIns="91425" anchor="ctr" anchorCtr="0">
            <a:spAutoFit/>
          </a:bodyPr>
          <a:lstStyle/>
          <a:p>
            <a:pPr marL="0" lvl="0" indent="0" algn="r" rtl="0">
              <a:spcBef>
                <a:spcPts val="0"/>
              </a:spcBef>
              <a:spcAft>
                <a:spcPts val="0"/>
              </a:spcAft>
              <a:buNone/>
            </a:pPr>
            <a:r>
              <a:rPr lang="de" sz="1000">
                <a:solidFill>
                  <a:schemeClr val="accent1"/>
                </a:solidFill>
                <a:latin typeface="JetBrains Mono Medium"/>
                <a:ea typeface="JetBrains Mono Medium"/>
                <a:cs typeface="JetBrains Mono Medium"/>
                <a:sym typeface="JetBrains Mono Medium"/>
              </a:rPr>
              <a:t>MONITORING</a:t>
            </a:r>
            <a:endParaRPr sz="1000">
              <a:solidFill>
                <a:schemeClr val="accent1"/>
              </a:solidFill>
              <a:latin typeface="JetBrains Mono Medium"/>
              <a:ea typeface="JetBrains Mono Medium"/>
              <a:cs typeface="JetBrains Mono Medium"/>
              <a:sym typeface="JetBrains Mono Medium"/>
            </a:endParaRPr>
          </a:p>
        </p:txBody>
      </p:sp>
      <p:cxnSp>
        <p:nvCxnSpPr>
          <p:cNvPr id="270" name="Google Shape;270;p27"/>
          <p:cNvCxnSpPr/>
          <p:nvPr/>
        </p:nvCxnSpPr>
        <p:spPr>
          <a:xfrm>
            <a:off x="5262113" y="1980851"/>
            <a:ext cx="1225200" cy="0"/>
          </a:xfrm>
          <a:prstGeom prst="straightConnector1">
            <a:avLst/>
          </a:prstGeom>
          <a:noFill/>
          <a:ln w="9525" cap="flat" cmpd="sng">
            <a:solidFill>
              <a:srgbClr val="249C91"/>
            </a:solidFill>
            <a:prstDash val="solid"/>
            <a:round/>
            <a:headEnd type="none" w="sm" len="sm"/>
            <a:tailEnd type="oval" w="med" len="med"/>
          </a:ln>
        </p:spPr>
      </p:cxnSp>
      <p:cxnSp>
        <p:nvCxnSpPr>
          <p:cNvPr id="271" name="Google Shape;271;p27"/>
          <p:cNvCxnSpPr/>
          <p:nvPr/>
        </p:nvCxnSpPr>
        <p:spPr>
          <a:xfrm>
            <a:off x="5557388" y="3435164"/>
            <a:ext cx="930000" cy="0"/>
          </a:xfrm>
          <a:prstGeom prst="straightConnector1">
            <a:avLst/>
          </a:prstGeom>
          <a:noFill/>
          <a:ln w="9525" cap="flat" cmpd="sng">
            <a:solidFill>
              <a:srgbClr val="1F887E"/>
            </a:solidFill>
            <a:prstDash val="solid"/>
            <a:round/>
            <a:headEnd type="none" w="sm" len="sm"/>
            <a:tailEnd type="oval" w="med" len="med"/>
          </a:ln>
        </p:spPr>
      </p:cxnSp>
      <p:cxnSp>
        <p:nvCxnSpPr>
          <p:cNvPr id="272" name="Google Shape;272;p27"/>
          <p:cNvCxnSpPr/>
          <p:nvPr/>
        </p:nvCxnSpPr>
        <p:spPr>
          <a:xfrm rot="10800000">
            <a:off x="2632888" y="4180739"/>
            <a:ext cx="1838700" cy="0"/>
          </a:xfrm>
          <a:prstGeom prst="straightConnector1">
            <a:avLst/>
          </a:prstGeom>
          <a:noFill/>
          <a:ln w="9525" cap="flat" cmpd="sng">
            <a:solidFill>
              <a:srgbClr val="1D7E75"/>
            </a:solidFill>
            <a:prstDash val="solid"/>
            <a:round/>
            <a:headEnd type="none" w="sm" len="sm"/>
            <a:tailEnd type="oval" w="med" len="med"/>
          </a:ln>
        </p:spPr>
      </p:cxnSp>
      <p:cxnSp>
        <p:nvCxnSpPr>
          <p:cNvPr id="273" name="Google Shape;273;p27"/>
          <p:cNvCxnSpPr/>
          <p:nvPr/>
        </p:nvCxnSpPr>
        <p:spPr>
          <a:xfrm rot="10800000">
            <a:off x="2632788" y="1980851"/>
            <a:ext cx="1286700" cy="0"/>
          </a:xfrm>
          <a:prstGeom prst="straightConnector1">
            <a:avLst/>
          </a:prstGeom>
          <a:noFill/>
          <a:ln w="9525" cap="flat" cmpd="sng">
            <a:solidFill>
              <a:srgbClr val="155B55"/>
            </a:solidFill>
            <a:prstDash val="solid"/>
            <a:round/>
            <a:headEnd type="none" w="sm" len="sm"/>
            <a:tailEnd type="oval" w="med" len="med"/>
          </a:ln>
        </p:spPr>
      </p:cxnSp>
      <p:cxnSp>
        <p:nvCxnSpPr>
          <p:cNvPr id="274" name="Google Shape;274;p27"/>
          <p:cNvCxnSpPr/>
          <p:nvPr/>
        </p:nvCxnSpPr>
        <p:spPr>
          <a:xfrm rot="10800000">
            <a:off x="2624463" y="3102389"/>
            <a:ext cx="886200" cy="0"/>
          </a:xfrm>
          <a:prstGeom prst="straightConnector1">
            <a:avLst/>
          </a:prstGeom>
          <a:noFill/>
          <a:ln w="9525" cap="flat" cmpd="sng">
            <a:solidFill>
              <a:srgbClr val="1B786F"/>
            </a:solidFill>
            <a:prstDash val="solid"/>
            <a:round/>
            <a:headEnd type="none" w="sm" len="sm"/>
            <a:tailEnd type="oval" w="med" len="med"/>
          </a:ln>
        </p:spPr>
      </p:cxnSp>
      <p:sp>
        <p:nvSpPr>
          <p:cNvPr id="275" name="Google Shape;275;p27"/>
          <p:cNvSpPr txBox="1"/>
          <p:nvPr/>
        </p:nvSpPr>
        <p:spPr>
          <a:xfrm>
            <a:off x="3849608" y="2716525"/>
            <a:ext cx="1368000" cy="477000"/>
          </a:xfrm>
          <a:prstGeom prst="rect">
            <a:avLst/>
          </a:prstGeom>
          <a:noFill/>
          <a:ln>
            <a:noFill/>
          </a:ln>
        </p:spPr>
        <p:txBody>
          <a:bodyPr spcFirstLastPara="1" wrap="square" lIns="91425" tIns="91425" rIns="91425" bIns="91425" anchor="ctr" anchorCtr="0">
            <a:spAutoFit/>
          </a:bodyPr>
          <a:lstStyle/>
          <a:p>
            <a:pPr marL="0" lvl="0" indent="0" algn="ctr" rtl="0">
              <a:lnSpc>
                <a:spcPct val="115000"/>
              </a:lnSpc>
              <a:spcBef>
                <a:spcPts val="0"/>
              </a:spcBef>
              <a:spcAft>
                <a:spcPts val="0"/>
              </a:spcAft>
              <a:buNone/>
            </a:pPr>
            <a:r>
              <a:rPr lang="de" sz="1900">
                <a:solidFill>
                  <a:srgbClr val="1D7E75"/>
                </a:solidFill>
                <a:latin typeface="Kalam"/>
                <a:ea typeface="Kalam"/>
                <a:cs typeface="Kalam"/>
                <a:sym typeface="Kalam"/>
              </a:rPr>
              <a:t>Runde 1</a:t>
            </a:r>
            <a:endParaRPr sz="1900">
              <a:solidFill>
                <a:srgbClr val="1D7E75"/>
              </a:solidFill>
              <a:latin typeface="Kalam"/>
              <a:ea typeface="Kalam"/>
              <a:cs typeface="Kalam"/>
              <a:sym typeface="Kalam"/>
            </a:endParaRPr>
          </a:p>
        </p:txBody>
      </p:sp>
      <p:grpSp>
        <p:nvGrpSpPr>
          <p:cNvPr id="276" name="Google Shape;276;p27"/>
          <p:cNvGrpSpPr/>
          <p:nvPr/>
        </p:nvGrpSpPr>
        <p:grpSpPr>
          <a:xfrm>
            <a:off x="2605889" y="1057916"/>
            <a:ext cx="3922200" cy="3915900"/>
            <a:chOff x="2605889" y="1057916"/>
            <a:chExt cx="3922200" cy="3915900"/>
          </a:xfrm>
        </p:grpSpPr>
        <p:sp>
          <p:nvSpPr>
            <p:cNvPr id="277" name="Google Shape;277;p27"/>
            <p:cNvSpPr/>
            <p:nvPr/>
          </p:nvSpPr>
          <p:spPr>
            <a:xfrm rot="4979340" flipH="1">
              <a:off x="3165144" y="1630626"/>
              <a:ext cx="2767493" cy="2771887"/>
            </a:xfrm>
            <a:prstGeom prst="blockArc">
              <a:avLst>
                <a:gd name="adj1" fmla="val 12602522"/>
                <a:gd name="adj2" fmla="val 16867657"/>
                <a:gd name="adj3" fmla="val 2084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7"/>
            <p:cNvSpPr/>
            <p:nvPr/>
          </p:nvSpPr>
          <p:spPr>
            <a:xfrm rot="-7923045" flipH="1">
              <a:off x="3179611" y="1628266"/>
              <a:ext cx="2774756" cy="2775201"/>
            </a:xfrm>
            <a:prstGeom prst="blockArc">
              <a:avLst>
                <a:gd name="adj1" fmla="val 12602522"/>
                <a:gd name="adj2" fmla="val 16867657"/>
                <a:gd name="adj3" fmla="val 20844"/>
              </a:avLst>
            </a:prstGeom>
            <a:solidFill>
              <a:srgbClr val="1B7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7"/>
            <p:cNvSpPr/>
            <p:nvPr/>
          </p:nvSpPr>
          <p:spPr>
            <a:xfrm rot="-3597646" flipH="1">
              <a:off x="3176860" y="1640320"/>
              <a:ext cx="2774111" cy="2776438"/>
            </a:xfrm>
            <a:prstGeom prst="blockArc">
              <a:avLst>
                <a:gd name="adj1" fmla="val 12602522"/>
                <a:gd name="adj2" fmla="val 16867657"/>
                <a:gd name="adj3" fmla="val 20844"/>
              </a:avLst>
            </a:prstGeom>
            <a:solidFill>
              <a:srgbClr val="155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7"/>
            <p:cNvSpPr/>
            <p:nvPr/>
          </p:nvSpPr>
          <p:spPr>
            <a:xfrm rot="-4022619" flipH="1">
              <a:off x="3234251" y="2385609"/>
              <a:ext cx="577648" cy="579030"/>
            </a:xfrm>
            <a:prstGeom prst="pie">
              <a:avLst>
                <a:gd name="adj1" fmla="val 6190354"/>
                <a:gd name="adj2" fmla="val 14996165"/>
              </a:avLst>
            </a:prstGeom>
            <a:solidFill>
              <a:srgbClr val="1B786F"/>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7"/>
            <p:cNvSpPr/>
            <p:nvPr/>
          </p:nvSpPr>
          <p:spPr>
            <a:xfrm rot="6818172" flipH="1">
              <a:off x="3234193" y="2385614"/>
              <a:ext cx="577660" cy="578915"/>
            </a:xfrm>
            <a:prstGeom prst="pie">
              <a:avLst>
                <a:gd name="adj1" fmla="val 4028252"/>
                <a:gd name="adj2" fmla="val 17183677"/>
              </a:avLst>
            </a:prstGeom>
            <a:solidFill>
              <a:srgbClr val="1B7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7"/>
            <p:cNvSpPr/>
            <p:nvPr/>
          </p:nvSpPr>
          <p:spPr>
            <a:xfrm rot="9361798" flipH="1">
              <a:off x="3168132" y="1622300"/>
              <a:ext cx="2776555" cy="2773451"/>
            </a:xfrm>
            <a:prstGeom prst="blockArc">
              <a:avLst>
                <a:gd name="adj1" fmla="val 12602522"/>
                <a:gd name="adj2" fmla="val 16867657"/>
                <a:gd name="adj3" fmla="val 20844"/>
              </a:avLst>
            </a:prstGeom>
            <a:solidFill>
              <a:srgbClr val="249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7"/>
            <p:cNvSpPr/>
            <p:nvPr/>
          </p:nvSpPr>
          <p:spPr>
            <a:xfrm rot="8939422" flipH="1">
              <a:off x="4901471" y="3616678"/>
              <a:ext cx="578242" cy="578192"/>
            </a:xfrm>
            <a:prstGeom prst="pie">
              <a:avLst>
                <a:gd name="adj1" fmla="val 6190354"/>
                <a:gd name="adj2" fmla="val 14996165"/>
              </a:avLst>
            </a:prstGeom>
            <a:solidFill>
              <a:schemeClr val="accent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7"/>
            <p:cNvSpPr/>
            <p:nvPr/>
          </p:nvSpPr>
          <p:spPr>
            <a:xfrm rot="-1821421" flipH="1">
              <a:off x="4901297" y="3616442"/>
              <a:ext cx="578171" cy="578109"/>
            </a:xfrm>
            <a:prstGeom prst="pie">
              <a:avLst>
                <a:gd name="adj1" fmla="val 4028252"/>
                <a:gd name="adj2" fmla="val 1718367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7"/>
            <p:cNvSpPr/>
            <p:nvPr/>
          </p:nvSpPr>
          <p:spPr>
            <a:xfrm rot="598995" flipH="1">
              <a:off x="3162609" y="1641753"/>
              <a:ext cx="2777455" cy="2773180"/>
            </a:xfrm>
            <a:prstGeom prst="blockArc">
              <a:avLst>
                <a:gd name="adj1" fmla="val 12513247"/>
                <a:gd name="adj2" fmla="val 16867657"/>
                <a:gd name="adj3" fmla="val 2084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7"/>
            <p:cNvSpPr/>
            <p:nvPr/>
          </p:nvSpPr>
          <p:spPr>
            <a:xfrm rot="176551" flipH="1">
              <a:off x="4248327" y="1641718"/>
              <a:ext cx="578563" cy="578263"/>
            </a:xfrm>
            <a:prstGeom prst="pie">
              <a:avLst>
                <a:gd name="adj1" fmla="val 6190354"/>
                <a:gd name="adj2" fmla="val 14996165"/>
              </a:avLst>
            </a:prstGeom>
            <a:solidFill>
              <a:srgbClr val="155B55"/>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7"/>
            <p:cNvSpPr/>
            <p:nvPr/>
          </p:nvSpPr>
          <p:spPr>
            <a:xfrm rot="-10584085" flipH="1">
              <a:off x="4248566" y="1641926"/>
              <a:ext cx="578340" cy="578041"/>
            </a:xfrm>
            <a:prstGeom prst="pie">
              <a:avLst>
                <a:gd name="adj1" fmla="val 4028252"/>
                <a:gd name="adj2" fmla="val 17183677"/>
              </a:avLst>
            </a:prstGeom>
            <a:solidFill>
              <a:srgbClr val="155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7"/>
            <p:cNvSpPr/>
            <p:nvPr/>
          </p:nvSpPr>
          <p:spPr>
            <a:xfrm rot="-8347474" flipH="1">
              <a:off x="3619797" y="3605756"/>
              <a:ext cx="578072" cy="578435"/>
            </a:xfrm>
            <a:prstGeom prst="pie">
              <a:avLst>
                <a:gd name="adj1" fmla="val 6190354"/>
                <a:gd name="adj2" fmla="val 14996165"/>
              </a:avLst>
            </a:prstGeom>
            <a:solidFill>
              <a:srgbClr val="249C91"/>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7"/>
            <p:cNvSpPr/>
            <p:nvPr/>
          </p:nvSpPr>
          <p:spPr>
            <a:xfrm rot="2492975" flipH="1">
              <a:off x="3619748" y="3605682"/>
              <a:ext cx="578047" cy="578644"/>
            </a:xfrm>
            <a:prstGeom prst="pie">
              <a:avLst>
                <a:gd name="adj1" fmla="val 4028252"/>
                <a:gd name="adj2" fmla="val 17183677"/>
              </a:avLst>
            </a:prstGeom>
            <a:solidFill>
              <a:srgbClr val="249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7"/>
            <p:cNvSpPr/>
            <p:nvPr/>
          </p:nvSpPr>
          <p:spPr>
            <a:xfrm rot="4555659" flipH="1">
              <a:off x="5303794" y="2383707"/>
              <a:ext cx="577429" cy="578884"/>
            </a:xfrm>
            <a:prstGeom prst="pie">
              <a:avLst>
                <a:gd name="adj1" fmla="val 6190354"/>
                <a:gd name="adj2" fmla="val 14996165"/>
              </a:avLst>
            </a:prstGeom>
            <a:solidFill>
              <a:schemeClr val="accent3"/>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7"/>
            <p:cNvSpPr/>
            <p:nvPr/>
          </p:nvSpPr>
          <p:spPr>
            <a:xfrm rot="-6205784" flipH="1">
              <a:off x="5303700" y="2383702"/>
              <a:ext cx="577388" cy="578847"/>
            </a:xfrm>
            <a:prstGeom prst="pie">
              <a:avLst>
                <a:gd name="adj1" fmla="val 4028252"/>
                <a:gd name="adj2" fmla="val 1718367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7"/>
            <p:cNvSpPr/>
            <p:nvPr/>
          </p:nvSpPr>
          <p:spPr>
            <a:xfrm>
              <a:off x="3466911" y="1925450"/>
              <a:ext cx="2182200" cy="2182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3" name="Google Shape;293;p27"/>
            <p:cNvSpPr/>
            <p:nvPr/>
          </p:nvSpPr>
          <p:spPr>
            <a:xfrm rot="939939">
              <a:off x="3312098" y="1771697"/>
              <a:ext cx="2489786" cy="2489705"/>
            </a:xfrm>
            <a:prstGeom prst="blockArc">
              <a:avLst>
                <a:gd name="adj1" fmla="val 16182139"/>
                <a:gd name="adj2" fmla="val 16180335"/>
                <a:gd name="adj3" fmla="val 6002"/>
              </a:avLst>
            </a:prstGeom>
            <a:solidFill>
              <a:srgbClr val="000000">
                <a:alpha val="95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8"/>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dirty="0"/>
              <a:t>Beispiel: </a:t>
            </a:r>
            <a:r>
              <a:rPr lang="de" sz="1900" b="0" dirty="0">
                <a:latin typeface="Kalam"/>
                <a:ea typeface="Kalam"/>
                <a:cs typeface="Kalam"/>
                <a:sym typeface="Kalam"/>
              </a:rPr>
              <a:t>Agiles Projektmanagement eines Social-Media-Kanals</a:t>
            </a:r>
            <a:endParaRPr sz="1900" b="0" dirty="0">
              <a:latin typeface="Kalam"/>
              <a:ea typeface="Kalam"/>
              <a:cs typeface="Kalam"/>
              <a:sym typeface="Kalam"/>
            </a:endParaRPr>
          </a:p>
        </p:txBody>
      </p:sp>
      <p:sp>
        <p:nvSpPr>
          <p:cNvPr id="299" name="Google Shape;299;p28"/>
          <p:cNvSpPr txBox="1">
            <a:spLocks noGrp="1"/>
          </p:cNvSpPr>
          <p:nvPr>
            <p:ph type="subTitle" idx="1"/>
          </p:nvPr>
        </p:nvSpPr>
        <p:spPr>
          <a:xfrm>
            <a:off x="252000" y="697459"/>
            <a:ext cx="7100400" cy="1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solidFill>
                  <a:schemeClr val="dk1"/>
                </a:solidFill>
              </a:rPr>
              <a:t>PROJEKTMANAGEMENT VERSTEHEN</a:t>
            </a:r>
            <a:endParaRPr/>
          </a:p>
        </p:txBody>
      </p:sp>
      <p:sp>
        <p:nvSpPr>
          <p:cNvPr id="300" name="Google Shape;300;p28"/>
          <p:cNvSpPr txBox="1"/>
          <p:nvPr/>
        </p:nvSpPr>
        <p:spPr>
          <a:xfrm>
            <a:off x="6634313" y="2050689"/>
            <a:ext cx="2124000" cy="9381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None/>
            </a:pPr>
            <a:r>
              <a:rPr lang="de" sz="1100">
                <a:solidFill>
                  <a:schemeClr val="dk1"/>
                </a:solidFill>
                <a:latin typeface="Kalam"/>
                <a:ea typeface="Kalam"/>
                <a:cs typeface="Kalam"/>
                <a:sym typeface="Kalam"/>
              </a:rPr>
              <a:t>Erfassung von Kommunikationsanlässen </a:t>
            </a:r>
            <a:br>
              <a:rPr lang="de" sz="1100">
                <a:solidFill>
                  <a:schemeClr val="dk1"/>
                </a:solidFill>
                <a:latin typeface="Kalam"/>
                <a:ea typeface="Kalam"/>
                <a:cs typeface="Kalam"/>
                <a:sym typeface="Kalam"/>
              </a:rPr>
            </a:br>
            <a:r>
              <a:rPr lang="de" sz="1100">
                <a:solidFill>
                  <a:schemeClr val="dk1"/>
                </a:solidFill>
                <a:latin typeface="Kalam"/>
                <a:ea typeface="Kalam"/>
                <a:cs typeface="Kalam"/>
                <a:sym typeface="Kalam"/>
              </a:rPr>
              <a:t>und -bedarfen, Auswahl der Plattform</a:t>
            </a:r>
            <a:endParaRPr sz="1100">
              <a:solidFill>
                <a:schemeClr val="dk1"/>
              </a:solidFill>
              <a:latin typeface="Kalam"/>
              <a:ea typeface="Kalam"/>
              <a:cs typeface="Kalam"/>
              <a:sym typeface="Kalam"/>
            </a:endParaRPr>
          </a:p>
        </p:txBody>
      </p:sp>
      <p:sp>
        <p:nvSpPr>
          <p:cNvPr id="301" name="Google Shape;301;p28"/>
          <p:cNvSpPr txBox="1"/>
          <p:nvPr/>
        </p:nvSpPr>
        <p:spPr>
          <a:xfrm>
            <a:off x="6634313" y="1827714"/>
            <a:ext cx="2124000" cy="3387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Clr>
                <a:schemeClr val="dk1"/>
              </a:buClr>
              <a:buSzPts val="1100"/>
              <a:buFont typeface="Arial"/>
              <a:buNone/>
            </a:pPr>
            <a:r>
              <a:rPr lang="de" sz="1000">
                <a:solidFill>
                  <a:schemeClr val="accent1"/>
                </a:solidFill>
                <a:latin typeface="JetBrains Mono Medium"/>
                <a:ea typeface="JetBrains Mono Medium"/>
                <a:cs typeface="JetBrains Mono Medium"/>
                <a:sym typeface="JetBrains Mono Medium"/>
              </a:rPr>
              <a:t>INITIIERUNG</a:t>
            </a:r>
            <a:endParaRPr sz="1000">
              <a:latin typeface="JetBrains Mono Medium"/>
              <a:ea typeface="JetBrains Mono Medium"/>
              <a:cs typeface="JetBrains Mono Medium"/>
              <a:sym typeface="JetBrains Mono Medium"/>
            </a:endParaRPr>
          </a:p>
        </p:txBody>
      </p:sp>
      <p:sp>
        <p:nvSpPr>
          <p:cNvPr id="302" name="Google Shape;302;p28"/>
          <p:cNvSpPr txBox="1"/>
          <p:nvPr/>
        </p:nvSpPr>
        <p:spPr>
          <a:xfrm flipH="1">
            <a:off x="6634313" y="3265814"/>
            <a:ext cx="2124000" cy="3387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Clr>
                <a:schemeClr val="dk1"/>
              </a:buClr>
              <a:buSzPts val="1100"/>
              <a:buFont typeface="Arial"/>
              <a:buNone/>
            </a:pPr>
            <a:r>
              <a:rPr lang="de" sz="1000">
                <a:solidFill>
                  <a:schemeClr val="accent1"/>
                </a:solidFill>
                <a:latin typeface="JetBrains Mono Medium"/>
                <a:ea typeface="JetBrains Mono Medium"/>
                <a:cs typeface="JetBrains Mono Medium"/>
                <a:sym typeface="JetBrains Mono Medium"/>
              </a:rPr>
              <a:t>KONZEPTION</a:t>
            </a:r>
            <a:endParaRPr sz="1000">
              <a:latin typeface="JetBrains Mono Medium"/>
              <a:ea typeface="JetBrains Mono Medium"/>
              <a:cs typeface="JetBrains Mono Medium"/>
              <a:sym typeface="JetBrains Mono Medium"/>
            </a:endParaRPr>
          </a:p>
        </p:txBody>
      </p:sp>
      <p:sp>
        <p:nvSpPr>
          <p:cNvPr id="303" name="Google Shape;303;p28"/>
          <p:cNvSpPr txBox="1"/>
          <p:nvPr/>
        </p:nvSpPr>
        <p:spPr>
          <a:xfrm>
            <a:off x="6634313" y="3525089"/>
            <a:ext cx="2124000" cy="5487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None/>
            </a:pPr>
            <a:r>
              <a:rPr lang="de" sz="1100">
                <a:solidFill>
                  <a:schemeClr val="dk1"/>
                </a:solidFill>
                <a:latin typeface="Kalam"/>
                <a:ea typeface="Kalam"/>
                <a:cs typeface="Kalam"/>
                <a:sym typeface="Kalam"/>
              </a:rPr>
              <a:t>Inhaltliche und gestalterische Erarbeitung der Kampagne</a:t>
            </a:r>
            <a:endParaRPr sz="1100">
              <a:solidFill>
                <a:schemeClr val="dk1"/>
              </a:solidFill>
              <a:latin typeface="Kalam"/>
              <a:ea typeface="Kalam"/>
              <a:cs typeface="Kalam"/>
              <a:sym typeface="Kalam"/>
            </a:endParaRPr>
          </a:p>
        </p:txBody>
      </p:sp>
      <p:sp>
        <p:nvSpPr>
          <p:cNvPr id="304" name="Google Shape;304;p28"/>
          <p:cNvSpPr txBox="1"/>
          <p:nvPr/>
        </p:nvSpPr>
        <p:spPr>
          <a:xfrm>
            <a:off x="375663" y="2050689"/>
            <a:ext cx="2124000" cy="548700"/>
          </a:xfrm>
          <a:prstGeom prst="rect">
            <a:avLst/>
          </a:prstGeom>
          <a:noFill/>
          <a:ln>
            <a:noFill/>
          </a:ln>
        </p:spPr>
        <p:txBody>
          <a:bodyPr spcFirstLastPara="1" wrap="square" lIns="91425" tIns="91425" rIns="91425" bIns="91425" anchor="ctr" anchorCtr="0">
            <a:spAutoFit/>
          </a:bodyPr>
          <a:lstStyle/>
          <a:p>
            <a:pPr marL="0" lvl="0" indent="0" algn="r" rtl="0">
              <a:lnSpc>
                <a:spcPct val="115000"/>
              </a:lnSpc>
              <a:spcBef>
                <a:spcPts val="0"/>
              </a:spcBef>
              <a:spcAft>
                <a:spcPts val="0"/>
              </a:spcAft>
              <a:buNone/>
            </a:pPr>
            <a:r>
              <a:rPr lang="de" sz="1100">
                <a:solidFill>
                  <a:schemeClr val="dk1"/>
                </a:solidFill>
                <a:latin typeface="Kalam"/>
                <a:ea typeface="Kalam"/>
                <a:cs typeface="Kalam"/>
                <a:sym typeface="Kalam"/>
              </a:rPr>
              <a:t>Auswertung der 1. Runde;</a:t>
            </a:r>
            <a:br>
              <a:rPr lang="de" sz="1100">
                <a:solidFill>
                  <a:schemeClr val="dk1"/>
                </a:solidFill>
                <a:latin typeface="Kalam"/>
                <a:ea typeface="Kalam"/>
                <a:cs typeface="Kalam"/>
                <a:sym typeface="Kalam"/>
              </a:rPr>
            </a:br>
            <a:r>
              <a:rPr lang="de" sz="1100">
                <a:solidFill>
                  <a:schemeClr val="dk1"/>
                </a:solidFill>
                <a:latin typeface="Kalam"/>
                <a:ea typeface="Kalam"/>
                <a:cs typeface="Kalam"/>
                <a:sym typeface="Kalam"/>
              </a:rPr>
              <a:t>Learnings für die nächste Runde</a:t>
            </a:r>
            <a:endParaRPr sz="1100">
              <a:solidFill>
                <a:schemeClr val="dk1"/>
              </a:solidFill>
              <a:latin typeface="Kalam"/>
              <a:ea typeface="Kalam"/>
              <a:cs typeface="Kalam"/>
              <a:sym typeface="Kalam"/>
            </a:endParaRPr>
          </a:p>
        </p:txBody>
      </p:sp>
      <p:sp>
        <p:nvSpPr>
          <p:cNvPr id="305" name="Google Shape;305;p28"/>
          <p:cNvSpPr txBox="1"/>
          <p:nvPr/>
        </p:nvSpPr>
        <p:spPr>
          <a:xfrm>
            <a:off x="375663" y="3160814"/>
            <a:ext cx="2124000" cy="354000"/>
          </a:xfrm>
          <a:prstGeom prst="rect">
            <a:avLst/>
          </a:prstGeom>
          <a:noFill/>
          <a:ln>
            <a:noFill/>
          </a:ln>
        </p:spPr>
        <p:txBody>
          <a:bodyPr spcFirstLastPara="1" wrap="square" lIns="91425" tIns="91425" rIns="91425" bIns="91425" anchor="ctr" anchorCtr="0">
            <a:spAutoFit/>
          </a:bodyPr>
          <a:lstStyle/>
          <a:p>
            <a:pPr marL="0" lvl="0" indent="0" algn="r" rtl="0">
              <a:lnSpc>
                <a:spcPct val="115000"/>
              </a:lnSpc>
              <a:spcBef>
                <a:spcPts val="0"/>
              </a:spcBef>
              <a:spcAft>
                <a:spcPts val="0"/>
              </a:spcAft>
              <a:buNone/>
            </a:pPr>
            <a:r>
              <a:rPr lang="de" sz="1100">
                <a:solidFill>
                  <a:schemeClr val="dk1"/>
                </a:solidFill>
                <a:latin typeface="Kalam"/>
                <a:ea typeface="Kalam"/>
                <a:cs typeface="Kalam"/>
                <a:sym typeface="Kalam"/>
              </a:rPr>
              <a:t>Überwachung der Kampagne</a:t>
            </a:r>
            <a:endParaRPr sz="1100">
              <a:solidFill>
                <a:schemeClr val="dk1"/>
              </a:solidFill>
              <a:latin typeface="Kalam"/>
              <a:ea typeface="Kalam"/>
              <a:cs typeface="Kalam"/>
              <a:sym typeface="Kalam"/>
            </a:endParaRPr>
          </a:p>
        </p:txBody>
      </p:sp>
      <p:sp>
        <p:nvSpPr>
          <p:cNvPr id="306" name="Google Shape;306;p28"/>
          <p:cNvSpPr txBox="1"/>
          <p:nvPr/>
        </p:nvSpPr>
        <p:spPr>
          <a:xfrm flipH="1">
            <a:off x="369525" y="4011389"/>
            <a:ext cx="2124000" cy="338700"/>
          </a:xfrm>
          <a:prstGeom prst="rect">
            <a:avLst/>
          </a:prstGeom>
          <a:noFill/>
          <a:ln>
            <a:noFill/>
          </a:ln>
        </p:spPr>
        <p:txBody>
          <a:bodyPr spcFirstLastPara="1" wrap="square" lIns="91425" tIns="91425" rIns="91425" bIns="91425" anchor="ctr" anchorCtr="0">
            <a:spAutoFit/>
          </a:bodyPr>
          <a:lstStyle/>
          <a:p>
            <a:pPr marL="0" lvl="0" indent="0" algn="r" rtl="0">
              <a:spcBef>
                <a:spcPts val="0"/>
              </a:spcBef>
              <a:spcAft>
                <a:spcPts val="0"/>
              </a:spcAft>
              <a:buClr>
                <a:schemeClr val="dk1"/>
              </a:buClr>
              <a:buSzPts val="1100"/>
              <a:buFont typeface="Arial"/>
              <a:buNone/>
            </a:pPr>
            <a:r>
              <a:rPr lang="de" sz="1000">
                <a:solidFill>
                  <a:schemeClr val="accent1"/>
                </a:solidFill>
                <a:latin typeface="JetBrains Mono Medium"/>
                <a:ea typeface="JetBrains Mono Medium"/>
                <a:cs typeface="JetBrains Mono Medium"/>
                <a:sym typeface="JetBrains Mono Medium"/>
              </a:rPr>
              <a:t>DURCHFÜHRUNG</a:t>
            </a:r>
            <a:endParaRPr sz="1000">
              <a:solidFill>
                <a:schemeClr val="accent1"/>
              </a:solidFill>
              <a:latin typeface="JetBrains Mono Medium"/>
              <a:ea typeface="JetBrains Mono Medium"/>
              <a:cs typeface="JetBrains Mono Medium"/>
              <a:sym typeface="JetBrains Mono Medium"/>
            </a:endParaRPr>
          </a:p>
        </p:txBody>
      </p:sp>
      <p:sp>
        <p:nvSpPr>
          <p:cNvPr id="307" name="Google Shape;307;p28"/>
          <p:cNvSpPr txBox="1"/>
          <p:nvPr/>
        </p:nvSpPr>
        <p:spPr>
          <a:xfrm flipH="1">
            <a:off x="369525" y="1811489"/>
            <a:ext cx="2124000" cy="338700"/>
          </a:xfrm>
          <a:prstGeom prst="rect">
            <a:avLst/>
          </a:prstGeom>
          <a:noFill/>
          <a:ln>
            <a:noFill/>
          </a:ln>
        </p:spPr>
        <p:txBody>
          <a:bodyPr spcFirstLastPara="1" wrap="square" lIns="91425" tIns="91425" rIns="91425" bIns="91425" anchor="ctr" anchorCtr="0">
            <a:spAutoFit/>
          </a:bodyPr>
          <a:lstStyle/>
          <a:p>
            <a:pPr marL="0" lvl="0" indent="0" algn="r" rtl="0">
              <a:spcBef>
                <a:spcPts val="0"/>
              </a:spcBef>
              <a:spcAft>
                <a:spcPts val="0"/>
              </a:spcAft>
              <a:buNone/>
            </a:pPr>
            <a:r>
              <a:rPr lang="de" sz="1000">
                <a:solidFill>
                  <a:schemeClr val="accent1"/>
                </a:solidFill>
                <a:latin typeface="JetBrains Mono Medium"/>
                <a:ea typeface="JetBrains Mono Medium"/>
                <a:cs typeface="JetBrains Mono Medium"/>
                <a:sym typeface="JetBrains Mono Medium"/>
              </a:rPr>
              <a:t>WIEDERHOLUNG</a:t>
            </a:r>
            <a:endParaRPr sz="1000">
              <a:solidFill>
                <a:schemeClr val="accent1"/>
              </a:solidFill>
              <a:latin typeface="JetBrains Mono Medium"/>
              <a:ea typeface="JetBrains Mono Medium"/>
              <a:cs typeface="JetBrains Mono Medium"/>
              <a:sym typeface="JetBrains Mono Medium"/>
            </a:endParaRPr>
          </a:p>
        </p:txBody>
      </p:sp>
      <p:sp>
        <p:nvSpPr>
          <p:cNvPr id="308" name="Google Shape;308;p28"/>
          <p:cNvSpPr txBox="1"/>
          <p:nvPr/>
        </p:nvSpPr>
        <p:spPr>
          <a:xfrm flipH="1">
            <a:off x="369525" y="2933043"/>
            <a:ext cx="2124000" cy="338700"/>
          </a:xfrm>
          <a:prstGeom prst="rect">
            <a:avLst/>
          </a:prstGeom>
          <a:noFill/>
          <a:ln>
            <a:noFill/>
          </a:ln>
        </p:spPr>
        <p:txBody>
          <a:bodyPr spcFirstLastPara="1" wrap="square" lIns="91425" tIns="91425" rIns="91425" bIns="91425" anchor="ctr" anchorCtr="0">
            <a:spAutoFit/>
          </a:bodyPr>
          <a:lstStyle/>
          <a:p>
            <a:pPr marL="0" lvl="0" indent="0" algn="r" rtl="0">
              <a:spcBef>
                <a:spcPts val="0"/>
              </a:spcBef>
              <a:spcAft>
                <a:spcPts val="0"/>
              </a:spcAft>
              <a:buNone/>
            </a:pPr>
            <a:r>
              <a:rPr lang="de" sz="1000">
                <a:solidFill>
                  <a:schemeClr val="accent1"/>
                </a:solidFill>
                <a:latin typeface="JetBrains Mono Medium"/>
                <a:ea typeface="JetBrains Mono Medium"/>
                <a:cs typeface="JetBrains Mono Medium"/>
                <a:sym typeface="JetBrains Mono Medium"/>
              </a:rPr>
              <a:t>MONITORING</a:t>
            </a:r>
            <a:endParaRPr sz="1000">
              <a:solidFill>
                <a:schemeClr val="accent1"/>
              </a:solidFill>
              <a:latin typeface="JetBrains Mono Medium"/>
              <a:ea typeface="JetBrains Mono Medium"/>
              <a:cs typeface="JetBrains Mono Medium"/>
              <a:sym typeface="JetBrains Mono Medium"/>
            </a:endParaRPr>
          </a:p>
        </p:txBody>
      </p:sp>
      <p:sp>
        <p:nvSpPr>
          <p:cNvPr id="309" name="Google Shape;309;p28"/>
          <p:cNvSpPr txBox="1"/>
          <p:nvPr/>
        </p:nvSpPr>
        <p:spPr>
          <a:xfrm>
            <a:off x="375663" y="4217373"/>
            <a:ext cx="2124000" cy="548700"/>
          </a:xfrm>
          <a:prstGeom prst="rect">
            <a:avLst/>
          </a:prstGeom>
          <a:noFill/>
          <a:ln>
            <a:noFill/>
          </a:ln>
        </p:spPr>
        <p:txBody>
          <a:bodyPr spcFirstLastPara="1" wrap="square" lIns="91425" tIns="91425" rIns="91425" bIns="91425" anchor="ctr" anchorCtr="0">
            <a:spAutoFit/>
          </a:bodyPr>
          <a:lstStyle/>
          <a:p>
            <a:pPr marL="0" lvl="0" indent="0" algn="r" rtl="0">
              <a:lnSpc>
                <a:spcPct val="115000"/>
              </a:lnSpc>
              <a:spcBef>
                <a:spcPts val="0"/>
              </a:spcBef>
              <a:spcAft>
                <a:spcPts val="0"/>
              </a:spcAft>
              <a:buNone/>
            </a:pPr>
            <a:r>
              <a:rPr lang="de" sz="1100">
                <a:solidFill>
                  <a:schemeClr val="dk1"/>
                </a:solidFill>
                <a:latin typeface="Kalam"/>
                <a:ea typeface="Kalam"/>
                <a:cs typeface="Kalam"/>
                <a:sym typeface="Kalam"/>
              </a:rPr>
              <a:t>Erstellung und Veröffentlichung von Posts, Stories etc.</a:t>
            </a:r>
            <a:endParaRPr sz="1100">
              <a:solidFill>
                <a:schemeClr val="dk1"/>
              </a:solidFill>
              <a:latin typeface="Kalam"/>
              <a:ea typeface="Kalam"/>
              <a:cs typeface="Kalam"/>
              <a:sym typeface="Kalam"/>
            </a:endParaRPr>
          </a:p>
        </p:txBody>
      </p:sp>
      <p:cxnSp>
        <p:nvCxnSpPr>
          <p:cNvPr id="310" name="Google Shape;310;p28"/>
          <p:cNvCxnSpPr/>
          <p:nvPr/>
        </p:nvCxnSpPr>
        <p:spPr>
          <a:xfrm>
            <a:off x="5262113" y="1980851"/>
            <a:ext cx="1225200" cy="0"/>
          </a:xfrm>
          <a:prstGeom prst="straightConnector1">
            <a:avLst/>
          </a:prstGeom>
          <a:noFill/>
          <a:ln w="9525" cap="flat" cmpd="sng">
            <a:solidFill>
              <a:srgbClr val="249C91"/>
            </a:solidFill>
            <a:prstDash val="solid"/>
            <a:round/>
            <a:headEnd type="none" w="sm" len="sm"/>
            <a:tailEnd type="oval" w="med" len="med"/>
          </a:ln>
        </p:spPr>
      </p:cxnSp>
      <p:cxnSp>
        <p:nvCxnSpPr>
          <p:cNvPr id="311" name="Google Shape;311;p28"/>
          <p:cNvCxnSpPr/>
          <p:nvPr/>
        </p:nvCxnSpPr>
        <p:spPr>
          <a:xfrm>
            <a:off x="5557388" y="3435164"/>
            <a:ext cx="930000" cy="0"/>
          </a:xfrm>
          <a:prstGeom prst="straightConnector1">
            <a:avLst/>
          </a:prstGeom>
          <a:noFill/>
          <a:ln w="9525" cap="flat" cmpd="sng">
            <a:solidFill>
              <a:srgbClr val="1F887E"/>
            </a:solidFill>
            <a:prstDash val="solid"/>
            <a:round/>
            <a:headEnd type="none" w="sm" len="sm"/>
            <a:tailEnd type="oval" w="med" len="med"/>
          </a:ln>
        </p:spPr>
      </p:cxnSp>
      <p:cxnSp>
        <p:nvCxnSpPr>
          <p:cNvPr id="312" name="Google Shape;312;p28"/>
          <p:cNvCxnSpPr/>
          <p:nvPr/>
        </p:nvCxnSpPr>
        <p:spPr>
          <a:xfrm rot="10800000">
            <a:off x="2632888" y="4180739"/>
            <a:ext cx="1838700" cy="0"/>
          </a:xfrm>
          <a:prstGeom prst="straightConnector1">
            <a:avLst/>
          </a:prstGeom>
          <a:noFill/>
          <a:ln w="9525" cap="flat" cmpd="sng">
            <a:solidFill>
              <a:srgbClr val="1D7E75"/>
            </a:solidFill>
            <a:prstDash val="solid"/>
            <a:round/>
            <a:headEnd type="none" w="sm" len="sm"/>
            <a:tailEnd type="oval" w="med" len="med"/>
          </a:ln>
        </p:spPr>
      </p:cxnSp>
      <p:cxnSp>
        <p:nvCxnSpPr>
          <p:cNvPr id="313" name="Google Shape;313;p28"/>
          <p:cNvCxnSpPr/>
          <p:nvPr/>
        </p:nvCxnSpPr>
        <p:spPr>
          <a:xfrm rot="10800000">
            <a:off x="2632788" y="1980851"/>
            <a:ext cx="1286700" cy="0"/>
          </a:xfrm>
          <a:prstGeom prst="straightConnector1">
            <a:avLst/>
          </a:prstGeom>
          <a:noFill/>
          <a:ln w="9525" cap="flat" cmpd="sng">
            <a:solidFill>
              <a:srgbClr val="155B55"/>
            </a:solidFill>
            <a:prstDash val="solid"/>
            <a:round/>
            <a:headEnd type="none" w="sm" len="sm"/>
            <a:tailEnd type="oval" w="med" len="med"/>
          </a:ln>
        </p:spPr>
      </p:cxnSp>
      <p:cxnSp>
        <p:nvCxnSpPr>
          <p:cNvPr id="314" name="Google Shape;314;p28"/>
          <p:cNvCxnSpPr/>
          <p:nvPr/>
        </p:nvCxnSpPr>
        <p:spPr>
          <a:xfrm rot="10800000">
            <a:off x="2624463" y="3102389"/>
            <a:ext cx="886200" cy="0"/>
          </a:xfrm>
          <a:prstGeom prst="straightConnector1">
            <a:avLst/>
          </a:prstGeom>
          <a:noFill/>
          <a:ln w="9525" cap="flat" cmpd="sng">
            <a:solidFill>
              <a:srgbClr val="1B786F"/>
            </a:solidFill>
            <a:prstDash val="solid"/>
            <a:round/>
            <a:headEnd type="none" w="sm" len="sm"/>
            <a:tailEnd type="oval" w="med" len="med"/>
          </a:ln>
        </p:spPr>
      </p:cxnSp>
      <p:sp>
        <p:nvSpPr>
          <p:cNvPr id="315" name="Google Shape;315;p28"/>
          <p:cNvSpPr txBox="1"/>
          <p:nvPr/>
        </p:nvSpPr>
        <p:spPr>
          <a:xfrm>
            <a:off x="3849608" y="2716525"/>
            <a:ext cx="1368000" cy="477000"/>
          </a:xfrm>
          <a:prstGeom prst="rect">
            <a:avLst/>
          </a:prstGeom>
          <a:noFill/>
          <a:ln>
            <a:noFill/>
          </a:ln>
        </p:spPr>
        <p:txBody>
          <a:bodyPr spcFirstLastPara="1" wrap="square" lIns="91425" tIns="91425" rIns="91425" bIns="91425" anchor="ctr" anchorCtr="0">
            <a:spAutoFit/>
          </a:bodyPr>
          <a:lstStyle/>
          <a:p>
            <a:pPr marL="0" lvl="0" indent="0" algn="ctr" rtl="0">
              <a:lnSpc>
                <a:spcPct val="115000"/>
              </a:lnSpc>
              <a:spcBef>
                <a:spcPts val="0"/>
              </a:spcBef>
              <a:spcAft>
                <a:spcPts val="0"/>
              </a:spcAft>
              <a:buNone/>
            </a:pPr>
            <a:r>
              <a:rPr lang="de" sz="1900">
                <a:solidFill>
                  <a:srgbClr val="1D7E75"/>
                </a:solidFill>
                <a:latin typeface="Kalam"/>
                <a:ea typeface="Kalam"/>
                <a:cs typeface="Kalam"/>
                <a:sym typeface="Kalam"/>
              </a:rPr>
              <a:t>Runde 1</a:t>
            </a:r>
            <a:endParaRPr sz="1900">
              <a:solidFill>
                <a:srgbClr val="1D7E75"/>
              </a:solidFill>
              <a:latin typeface="Kalam"/>
              <a:ea typeface="Kalam"/>
              <a:cs typeface="Kalam"/>
              <a:sym typeface="Kalam"/>
            </a:endParaRPr>
          </a:p>
        </p:txBody>
      </p:sp>
      <p:grpSp>
        <p:nvGrpSpPr>
          <p:cNvPr id="316" name="Google Shape;316;p28"/>
          <p:cNvGrpSpPr/>
          <p:nvPr/>
        </p:nvGrpSpPr>
        <p:grpSpPr>
          <a:xfrm>
            <a:off x="2605889" y="1057916"/>
            <a:ext cx="3922200" cy="3915900"/>
            <a:chOff x="2605889" y="1057916"/>
            <a:chExt cx="3922200" cy="3915900"/>
          </a:xfrm>
        </p:grpSpPr>
        <p:sp>
          <p:nvSpPr>
            <p:cNvPr id="317" name="Google Shape;317;p28"/>
            <p:cNvSpPr/>
            <p:nvPr/>
          </p:nvSpPr>
          <p:spPr>
            <a:xfrm rot="4979340" flipH="1">
              <a:off x="3165144" y="1630626"/>
              <a:ext cx="2767493" cy="2771887"/>
            </a:xfrm>
            <a:prstGeom prst="blockArc">
              <a:avLst>
                <a:gd name="adj1" fmla="val 12602522"/>
                <a:gd name="adj2" fmla="val 16867657"/>
                <a:gd name="adj3" fmla="val 2084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8"/>
            <p:cNvSpPr/>
            <p:nvPr/>
          </p:nvSpPr>
          <p:spPr>
            <a:xfrm rot="-7923045" flipH="1">
              <a:off x="3179611" y="1628266"/>
              <a:ext cx="2774756" cy="2775201"/>
            </a:xfrm>
            <a:prstGeom prst="blockArc">
              <a:avLst>
                <a:gd name="adj1" fmla="val 12602522"/>
                <a:gd name="adj2" fmla="val 16867657"/>
                <a:gd name="adj3" fmla="val 20844"/>
              </a:avLst>
            </a:prstGeom>
            <a:solidFill>
              <a:srgbClr val="1B7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8"/>
            <p:cNvSpPr/>
            <p:nvPr/>
          </p:nvSpPr>
          <p:spPr>
            <a:xfrm rot="-3597646" flipH="1">
              <a:off x="3176860" y="1640320"/>
              <a:ext cx="2774111" cy="2776438"/>
            </a:xfrm>
            <a:prstGeom prst="blockArc">
              <a:avLst>
                <a:gd name="adj1" fmla="val 12602522"/>
                <a:gd name="adj2" fmla="val 16867657"/>
                <a:gd name="adj3" fmla="val 20844"/>
              </a:avLst>
            </a:prstGeom>
            <a:solidFill>
              <a:srgbClr val="155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p:cNvSpPr/>
            <p:nvPr/>
          </p:nvSpPr>
          <p:spPr>
            <a:xfrm rot="-4022619" flipH="1">
              <a:off x="3234251" y="2385609"/>
              <a:ext cx="577648" cy="579030"/>
            </a:xfrm>
            <a:prstGeom prst="pie">
              <a:avLst>
                <a:gd name="adj1" fmla="val 6190354"/>
                <a:gd name="adj2" fmla="val 14996165"/>
              </a:avLst>
            </a:prstGeom>
            <a:solidFill>
              <a:srgbClr val="1B786F"/>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8"/>
            <p:cNvSpPr/>
            <p:nvPr/>
          </p:nvSpPr>
          <p:spPr>
            <a:xfrm rot="6818172" flipH="1">
              <a:off x="3234193" y="2385614"/>
              <a:ext cx="577660" cy="578915"/>
            </a:xfrm>
            <a:prstGeom prst="pie">
              <a:avLst>
                <a:gd name="adj1" fmla="val 4028252"/>
                <a:gd name="adj2" fmla="val 17183677"/>
              </a:avLst>
            </a:prstGeom>
            <a:solidFill>
              <a:srgbClr val="1B7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8"/>
            <p:cNvSpPr/>
            <p:nvPr/>
          </p:nvSpPr>
          <p:spPr>
            <a:xfrm rot="9361798" flipH="1">
              <a:off x="3168132" y="1622300"/>
              <a:ext cx="2776555" cy="2773451"/>
            </a:xfrm>
            <a:prstGeom prst="blockArc">
              <a:avLst>
                <a:gd name="adj1" fmla="val 12602522"/>
                <a:gd name="adj2" fmla="val 16867657"/>
                <a:gd name="adj3" fmla="val 20844"/>
              </a:avLst>
            </a:prstGeom>
            <a:solidFill>
              <a:srgbClr val="249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8"/>
            <p:cNvSpPr/>
            <p:nvPr/>
          </p:nvSpPr>
          <p:spPr>
            <a:xfrm rot="8939422" flipH="1">
              <a:off x="4901471" y="3616678"/>
              <a:ext cx="578242" cy="578192"/>
            </a:xfrm>
            <a:prstGeom prst="pie">
              <a:avLst>
                <a:gd name="adj1" fmla="val 6190354"/>
                <a:gd name="adj2" fmla="val 14996165"/>
              </a:avLst>
            </a:prstGeom>
            <a:solidFill>
              <a:schemeClr val="accent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8"/>
            <p:cNvSpPr/>
            <p:nvPr/>
          </p:nvSpPr>
          <p:spPr>
            <a:xfrm rot="-1821421" flipH="1">
              <a:off x="4901297" y="3616442"/>
              <a:ext cx="578171" cy="578109"/>
            </a:xfrm>
            <a:prstGeom prst="pie">
              <a:avLst>
                <a:gd name="adj1" fmla="val 4028252"/>
                <a:gd name="adj2" fmla="val 1718367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8"/>
            <p:cNvSpPr/>
            <p:nvPr/>
          </p:nvSpPr>
          <p:spPr>
            <a:xfrm rot="598995" flipH="1">
              <a:off x="3162609" y="1641753"/>
              <a:ext cx="2777455" cy="2773180"/>
            </a:xfrm>
            <a:prstGeom prst="blockArc">
              <a:avLst>
                <a:gd name="adj1" fmla="val 12513247"/>
                <a:gd name="adj2" fmla="val 16867657"/>
                <a:gd name="adj3" fmla="val 2084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8"/>
            <p:cNvSpPr/>
            <p:nvPr/>
          </p:nvSpPr>
          <p:spPr>
            <a:xfrm rot="176551" flipH="1">
              <a:off x="4248327" y="1641718"/>
              <a:ext cx="578563" cy="578263"/>
            </a:xfrm>
            <a:prstGeom prst="pie">
              <a:avLst>
                <a:gd name="adj1" fmla="val 6190354"/>
                <a:gd name="adj2" fmla="val 14996165"/>
              </a:avLst>
            </a:prstGeom>
            <a:solidFill>
              <a:srgbClr val="155B55"/>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8"/>
            <p:cNvSpPr/>
            <p:nvPr/>
          </p:nvSpPr>
          <p:spPr>
            <a:xfrm rot="-10584085" flipH="1">
              <a:off x="4248566" y="1641926"/>
              <a:ext cx="578340" cy="578041"/>
            </a:xfrm>
            <a:prstGeom prst="pie">
              <a:avLst>
                <a:gd name="adj1" fmla="val 4028252"/>
                <a:gd name="adj2" fmla="val 17183677"/>
              </a:avLst>
            </a:prstGeom>
            <a:solidFill>
              <a:srgbClr val="155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8"/>
            <p:cNvSpPr/>
            <p:nvPr/>
          </p:nvSpPr>
          <p:spPr>
            <a:xfrm rot="-8347474" flipH="1">
              <a:off x="3619797" y="3605756"/>
              <a:ext cx="578072" cy="578435"/>
            </a:xfrm>
            <a:prstGeom prst="pie">
              <a:avLst>
                <a:gd name="adj1" fmla="val 6190354"/>
                <a:gd name="adj2" fmla="val 14996165"/>
              </a:avLst>
            </a:prstGeom>
            <a:solidFill>
              <a:srgbClr val="249C91"/>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8"/>
            <p:cNvSpPr/>
            <p:nvPr/>
          </p:nvSpPr>
          <p:spPr>
            <a:xfrm rot="2492975" flipH="1">
              <a:off x="3619748" y="3605682"/>
              <a:ext cx="578047" cy="578644"/>
            </a:xfrm>
            <a:prstGeom prst="pie">
              <a:avLst>
                <a:gd name="adj1" fmla="val 4028252"/>
                <a:gd name="adj2" fmla="val 17183677"/>
              </a:avLst>
            </a:prstGeom>
            <a:solidFill>
              <a:srgbClr val="249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8"/>
            <p:cNvSpPr/>
            <p:nvPr/>
          </p:nvSpPr>
          <p:spPr>
            <a:xfrm rot="4555659" flipH="1">
              <a:off x="5303794" y="2383707"/>
              <a:ext cx="577429" cy="578884"/>
            </a:xfrm>
            <a:prstGeom prst="pie">
              <a:avLst>
                <a:gd name="adj1" fmla="val 6190354"/>
                <a:gd name="adj2" fmla="val 14996165"/>
              </a:avLst>
            </a:prstGeom>
            <a:solidFill>
              <a:schemeClr val="accent3"/>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8"/>
            <p:cNvSpPr/>
            <p:nvPr/>
          </p:nvSpPr>
          <p:spPr>
            <a:xfrm rot="-6205784" flipH="1">
              <a:off x="5303700" y="2383702"/>
              <a:ext cx="577388" cy="578847"/>
            </a:xfrm>
            <a:prstGeom prst="pie">
              <a:avLst>
                <a:gd name="adj1" fmla="val 4028252"/>
                <a:gd name="adj2" fmla="val 1718367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8"/>
            <p:cNvSpPr/>
            <p:nvPr/>
          </p:nvSpPr>
          <p:spPr>
            <a:xfrm>
              <a:off x="3466911" y="1925450"/>
              <a:ext cx="2182200" cy="2182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3" name="Google Shape;333;p28"/>
            <p:cNvSpPr/>
            <p:nvPr/>
          </p:nvSpPr>
          <p:spPr>
            <a:xfrm rot="939939">
              <a:off x="3312098" y="1771697"/>
              <a:ext cx="2489786" cy="2489705"/>
            </a:xfrm>
            <a:prstGeom prst="blockArc">
              <a:avLst>
                <a:gd name="adj1" fmla="val 16182139"/>
                <a:gd name="adj2" fmla="val 16180335"/>
                <a:gd name="adj3" fmla="val 6002"/>
              </a:avLst>
            </a:prstGeom>
            <a:solidFill>
              <a:srgbClr val="000000">
                <a:alpha val="95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334" name="Google Shape;334;p28"/>
          <p:cNvSpPr txBox="1"/>
          <p:nvPr/>
        </p:nvSpPr>
        <p:spPr>
          <a:xfrm>
            <a:off x="3849608" y="2716525"/>
            <a:ext cx="1368000" cy="477000"/>
          </a:xfrm>
          <a:prstGeom prst="rect">
            <a:avLst/>
          </a:prstGeom>
          <a:noFill/>
          <a:ln>
            <a:noFill/>
          </a:ln>
        </p:spPr>
        <p:txBody>
          <a:bodyPr spcFirstLastPara="1" wrap="square" lIns="91425" tIns="91425" rIns="91425" bIns="91425" anchor="ctr" anchorCtr="0">
            <a:spAutoFit/>
          </a:bodyPr>
          <a:lstStyle/>
          <a:p>
            <a:pPr marL="0" lvl="0" indent="0" algn="ctr" rtl="0">
              <a:lnSpc>
                <a:spcPct val="115000"/>
              </a:lnSpc>
              <a:spcBef>
                <a:spcPts val="0"/>
              </a:spcBef>
              <a:spcAft>
                <a:spcPts val="0"/>
              </a:spcAft>
              <a:buNone/>
            </a:pPr>
            <a:r>
              <a:rPr lang="de" sz="1900">
                <a:solidFill>
                  <a:srgbClr val="1D7E75"/>
                </a:solidFill>
                <a:latin typeface="Kalam"/>
                <a:ea typeface="Kalam"/>
                <a:cs typeface="Kalam"/>
                <a:sym typeface="Kalam"/>
              </a:rPr>
              <a:t>Runde 1</a:t>
            </a:r>
            <a:endParaRPr sz="1900">
              <a:solidFill>
                <a:srgbClr val="1D7E75"/>
              </a:solidFill>
              <a:latin typeface="Kalam"/>
              <a:ea typeface="Kalam"/>
              <a:cs typeface="Kalam"/>
              <a:sym typeface="Kalam"/>
            </a:endParaRPr>
          </a:p>
        </p:txBody>
      </p:sp>
    </p:spTree>
  </p:cSld>
  <p:clrMapOvr>
    <a:masterClrMapping/>
  </p:clrMapOvr>
</p:sld>
</file>

<file path=ppt/theme/theme1.xml><?xml version="1.0" encoding="utf-8"?>
<a:theme xmlns:a="http://schemas.openxmlformats.org/drawingml/2006/main" name="WiD Impact School Slides">
  <a:themeElements>
    <a:clrScheme name="Simple Light">
      <a:dk1>
        <a:srgbClr val="000000"/>
      </a:dk1>
      <a:lt1>
        <a:srgbClr val="FFFFFF"/>
      </a:lt1>
      <a:dk2>
        <a:srgbClr val="858585"/>
      </a:dk2>
      <a:lt2>
        <a:srgbClr val="EEEEEE"/>
      </a:lt2>
      <a:accent1>
        <a:srgbClr val="006265"/>
      </a:accent1>
      <a:accent2>
        <a:srgbClr val="4F969F"/>
      </a:accent2>
      <a:accent3>
        <a:srgbClr val="CBE7E0"/>
      </a:accent3>
      <a:accent4>
        <a:srgbClr val="A5D4CE"/>
      </a:accent4>
      <a:accent5>
        <a:srgbClr val="AFDACB"/>
      </a:accent5>
      <a:accent6>
        <a:srgbClr val="90CEC5"/>
      </a:accent6>
      <a:hlink>
        <a:srgbClr val="0D0D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iD Impact School Slides">
  <a:themeElements>
    <a:clrScheme name="Simple Light">
      <a:dk1>
        <a:srgbClr val="000000"/>
      </a:dk1>
      <a:lt1>
        <a:srgbClr val="FFFFFF"/>
      </a:lt1>
      <a:dk2>
        <a:srgbClr val="858585"/>
      </a:dk2>
      <a:lt2>
        <a:srgbClr val="EEEEEE"/>
      </a:lt2>
      <a:accent1>
        <a:srgbClr val="006265"/>
      </a:accent1>
      <a:accent2>
        <a:srgbClr val="4F969F"/>
      </a:accent2>
      <a:accent3>
        <a:srgbClr val="CBE7E0"/>
      </a:accent3>
      <a:accent4>
        <a:srgbClr val="A5D4CE"/>
      </a:accent4>
      <a:accent5>
        <a:srgbClr val="AFDACB"/>
      </a:accent5>
      <a:accent6>
        <a:srgbClr val="90CEC5"/>
      </a:accent6>
      <a:hlink>
        <a:srgbClr val="0D0D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2728</Words>
  <Application>Microsoft Macintosh PowerPoint</Application>
  <PresentationFormat>Bildschirmpräsentation (16:9)</PresentationFormat>
  <Paragraphs>404</Paragraphs>
  <Slides>24</Slides>
  <Notes>24</Notes>
  <HiddenSlides>1</HiddenSlides>
  <MMClips>0</MMClips>
  <ScaleCrop>false</ScaleCrop>
  <HeadingPairs>
    <vt:vector size="6" baseType="variant">
      <vt:variant>
        <vt:lpstr>Verwendete Schriftarten</vt:lpstr>
      </vt:variant>
      <vt:variant>
        <vt:i4>11</vt:i4>
      </vt:variant>
      <vt:variant>
        <vt:lpstr>Design</vt:lpstr>
      </vt:variant>
      <vt:variant>
        <vt:i4>2</vt:i4>
      </vt:variant>
      <vt:variant>
        <vt:lpstr>Folientitel</vt:lpstr>
      </vt:variant>
      <vt:variant>
        <vt:i4>24</vt:i4>
      </vt:variant>
    </vt:vector>
  </HeadingPairs>
  <TitlesOfParts>
    <vt:vector size="37" baseType="lpstr">
      <vt:lpstr>Kalam</vt:lpstr>
      <vt:lpstr>JetBrains Mono</vt:lpstr>
      <vt:lpstr>Roboto Light</vt:lpstr>
      <vt:lpstr>Roboto</vt:lpstr>
      <vt:lpstr>Source Sans 3</vt:lpstr>
      <vt:lpstr>JetBrains Mono Medium</vt:lpstr>
      <vt:lpstr>Calibri</vt:lpstr>
      <vt:lpstr>Systemschrift Normal</vt:lpstr>
      <vt:lpstr>Kalam Light</vt:lpstr>
      <vt:lpstr>JetBrains Mono Light</vt:lpstr>
      <vt:lpstr>Arial</vt:lpstr>
      <vt:lpstr>WiD Impact School Slides</vt:lpstr>
      <vt:lpstr>1_WiD Impact School Slides</vt:lpstr>
      <vt:lpstr>CZS STEM Impact School</vt:lpstr>
      <vt:lpstr>PowerPoint-Präsentation</vt:lpstr>
      <vt:lpstr>Zielsetzung des vierten Moduls</vt:lpstr>
      <vt:lpstr>„Projektmanagement ist die Anwendung von Wissen, Fähigkeiten, Werkzeugen und Techniken auf Projektaktivitäten, um die Projektanforderungen zu erfüllen.“</vt:lpstr>
      <vt:lpstr>Modelle des Projektmanagements</vt:lpstr>
      <vt:lpstr>Projektphasen im klassischen Projektmanagement</vt:lpstr>
      <vt:lpstr>Beispiel: Klassisches Projektmanagement im Projekt Junges Forum </vt:lpstr>
      <vt:lpstr>Agiles Projektmanagement</vt:lpstr>
      <vt:lpstr>Beispiel: Agiles Projektmanagement eines Social-Media-Kanals</vt:lpstr>
      <vt:lpstr>Beispiel: Agiles Projektmanagement eines Social Media Kanals</vt:lpstr>
      <vt:lpstr>Klassisches vs. agiles Projektmanagement</vt:lpstr>
      <vt:lpstr>Beispiel: Hybride Konzeption der Impact School </vt:lpstr>
      <vt:lpstr>Das Vorhaben planen</vt:lpstr>
      <vt:lpstr>Pause </vt:lpstr>
      <vt:lpstr>„Als Ressourcen werden für ein Projekt relevante Einsatzmittel bezeichnet [...], d.h. Mittel, die zur Durchführung des Projekts erforderlich sind.“</vt:lpstr>
      <vt:lpstr>Ressourcen für die Durchführung von Kommunikationsvorhaben </vt:lpstr>
      <vt:lpstr>Ressourcenplanung</vt:lpstr>
      <vt:lpstr>PowerPoint-Präsentation</vt:lpstr>
      <vt:lpstr>PowerPoint-Präsentation</vt:lpstr>
      <vt:lpstr>Ressourcen identifizieren</vt:lpstr>
      <vt:lpstr>Kollegiale Fallberatung</vt:lpstr>
      <vt:lpstr>PowerPoint-Präsentation</vt:lpstr>
      <vt:lpstr>PowerPoint-Präsentation</vt:lpstr>
      <vt:lpstr>In fünf Modulen zum Impact Pathway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Janne Steenbeck</cp:lastModifiedBy>
  <cp:revision>8</cp:revision>
  <dcterms:modified xsi:type="dcterms:W3CDTF">2026-04-07T15:56:02Z</dcterms:modified>
</cp:coreProperties>
</file>