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69" r:id="rId2"/>
  </p:sldMasterIdLst>
  <p:notesMasterIdLst>
    <p:notesMasterId r:id="rId3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Lst>
  <p:sldSz cx="9144000" cy="5143500" type="screen16x9"/>
  <p:notesSz cx="6858000" cy="9144000"/>
  <p:embeddedFontLst>
    <p:embeddedFont>
      <p:font typeface="JetBrains Mono" panose="02000009000000000000" pitchFamily="49" charset="0"/>
      <p:regular r:id="rId36"/>
      <p:bold r:id="rId37"/>
      <p:italic r:id="rId38"/>
      <p:boldItalic r:id="rId39"/>
    </p:embeddedFont>
    <p:embeddedFont>
      <p:font typeface="JetBrains Mono Light" panose="02000009000000000000" pitchFamily="49" charset="0"/>
      <p:regular r:id="rId40"/>
      <p:bold r:id="rId41"/>
      <p:italic r:id="rId42"/>
      <p:boldItalic r:id="rId43"/>
    </p:embeddedFont>
    <p:embeddedFont>
      <p:font typeface="JetBrains Mono Medium" panose="02000009000000000000" pitchFamily="49" charset="0"/>
      <p:regular r:id="rId44"/>
      <p:bold r:id="rId45"/>
      <p:italic r:id="rId46"/>
      <p:boldItalic r:id="rId47"/>
    </p:embeddedFont>
    <p:embeddedFont>
      <p:font typeface="Kalam" panose="020F0502020204030204" pitchFamily="34" charset="0"/>
      <p:regular r:id="rId48"/>
      <p:bold r:id="rId49"/>
    </p:embeddedFont>
    <p:embeddedFont>
      <p:font typeface="Roboto" panose="02000000000000000000" pitchFamily="2" charset="0"/>
      <p:regular r:id="rId50"/>
      <p:bold r:id="rId51"/>
      <p:italic r:id="rId52"/>
      <p:boldItalic r:id="rId53"/>
    </p:embeddedFont>
    <p:embeddedFont>
      <p:font typeface="Roboto Light" panose="02000000000000000000" pitchFamily="2" charset="0"/>
      <p:regular r:id="rId54"/>
      <p:bold r:id="rId55"/>
      <p:italic r:id="rId56"/>
      <p:boldItalic r:id="rId57"/>
    </p:embeddedFont>
    <p:embeddedFont>
      <p:font typeface="Source Sans 3" panose="020B0303030403020204"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082"/>
    <p:restoredTop sz="49863"/>
  </p:normalViewPr>
  <p:slideViewPr>
    <p:cSldViewPr snapToGrid="0">
      <p:cViewPr varScale="1">
        <p:scale>
          <a:sx n="80" d="100"/>
          <a:sy n="80" d="100"/>
        </p:scale>
        <p:origin x="2432" y="1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5" Type="http://schemas.openxmlformats.org/officeDocument/2006/relationships/slide" Target="slides/slide3.xml"/><Relationship Id="rId61" Type="http://schemas.openxmlformats.org/officeDocument/2006/relationships/font" Target="fonts/font2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20" Type="http://schemas.openxmlformats.org/officeDocument/2006/relationships/slide" Target="slides/slide18.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10000"/>
              </a:lnSpc>
              <a:spcBef>
                <a:spcPts val="0"/>
              </a:spcBef>
              <a:spcAft>
                <a:spcPts val="300"/>
              </a:spcAft>
              <a:buClr>
                <a:srgbClr val="000000"/>
              </a:buClr>
              <a:buSzPts val="1100"/>
              <a:buFont typeface="Source Sans 3"/>
              <a:buChar char="●"/>
              <a:defRPr sz="1400" b="0" i="0" u="none" strike="noStrike" cap="none">
                <a:solidFill>
                  <a:srgbClr val="000000"/>
                </a:solidFill>
                <a:latin typeface="Source Sans 3"/>
                <a:ea typeface="Source Sans 3"/>
                <a:cs typeface="Source Sans 3"/>
                <a:sym typeface="Source Sans 3"/>
              </a:defRPr>
            </a:lvl1pPr>
            <a:lvl2pPr marL="914400" marR="0" lvl="1" indent="-298450" algn="l" rtl="0">
              <a:lnSpc>
                <a:spcPct val="110000"/>
              </a:lnSpc>
              <a:spcBef>
                <a:spcPts val="0"/>
              </a:spcBef>
              <a:spcAft>
                <a:spcPts val="300"/>
              </a:spcAft>
              <a:buClr>
                <a:srgbClr val="000000"/>
              </a:buClr>
              <a:buSzPts val="1100"/>
              <a:buFont typeface="Source Sans 3"/>
              <a:buChar char="○"/>
              <a:defRPr sz="1400" b="0" i="0" u="none" strike="noStrike" cap="none">
                <a:solidFill>
                  <a:srgbClr val="000000"/>
                </a:solidFill>
                <a:latin typeface="Source Sans 3"/>
                <a:ea typeface="Source Sans 3"/>
                <a:cs typeface="Source Sans 3"/>
                <a:sym typeface="Source Sans 3"/>
              </a:defRPr>
            </a:lvl2pPr>
            <a:lvl3pPr marL="1371600" marR="0" lvl="2" indent="-298450" algn="l" rtl="0">
              <a:lnSpc>
                <a:spcPct val="110000"/>
              </a:lnSpc>
              <a:spcBef>
                <a:spcPts val="0"/>
              </a:spcBef>
              <a:spcAft>
                <a:spcPts val="300"/>
              </a:spcAft>
              <a:buClr>
                <a:srgbClr val="000000"/>
              </a:buClr>
              <a:buSzPts val="1100"/>
              <a:buFont typeface="Source Sans 3"/>
              <a:buChar char="■"/>
              <a:defRPr sz="1400" b="0" i="0" u="none" strike="noStrike" cap="none">
                <a:solidFill>
                  <a:srgbClr val="000000"/>
                </a:solidFill>
                <a:latin typeface="Source Sans 3"/>
                <a:ea typeface="Source Sans 3"/>
                <a:cs typeface="Source Sans 3"/>
                <a:sym typeface="Source Sans 3"/>
              </a:defRPr>
            </a:lvl3pPr>
            <a:lvl4pPr marL="1828800" marR="0" lvl="3" indent="-298450" algn="l" rtl="0">
              <a:lnSpc>
                <a:spcPct val="110000"/>
              </a:lnSpc>
              <a:spcBef>
                <a:spcPts val="0"/>
              </a:spcBef>
              <a:spcAft>
                <a:spcPts val="300"/>
              </a:spcAft>
              <a:buClr>
                <a:srgbClr val="000000"/>
              </a:buClr>
              <a:buSzPts val="1100"/>
              <a:buFont typeface="Source Sans 3"/>
              <a:buChar char="●"/>
              <a:defRPr sz="1400" b="0" i="0" u="none" strike="noStrike" cap="none">
                <a:solidFill>
                  <a:srgbClr val="000000"/>
                </a:solidFill>
                <a:latin typeface="Source Sans 3"/>
                <a:ea typeface="Source Sans 3"/>
                <a:cs typeface="Source Sans 3"/>
                <a:sym typeface="Source Sans 3"/>
              </a:defRPr>
            </a:lvl4pPr>
            <a:lvl5pPr marL="2286000" marR="0" lvl="4" indent="-298450" algn="l" rtl="0">
              <a:lnSpc>
                <a:spcPct val="110000"/>
              </a:lnSpc>
              <a:spcBef>
                <a:spcPts val="0"/>
              </a:spcBef>
              <a:spcAft>
                <a:spcPts val="300"/>
              </a:spcAft>
              <a:buClr>
                <a:srgbClr val="000000"/>
              </a:buClr>
              <a:buSzPts val="1100"/>
              <a:buFont typeface="Source Sans 3"/>
              <a:buChar char="○"/>
              <a:defRPr sz="1400" b="0" i="0" u="none" strike="noStrike" cap="none">
                <a:solidFill>
                  <a:srgbClr val="000000"/>
                </a:solidFill>
                <a:latin typeface="Source Sans 3"/>
                <a:ea typeface="Source Sans 3"/>
                <a:cs typeface="Source Sans 3"/>
                <a:sym typeface="Source Sans 3"/>
              </a:defRPr>
            </a:lvl5pPr>
            <a:lvl6pPr marL="2743200" marR="0" lvl="5" indent="-298450" algn="l" rtl="0">
              <a:lnSpc>
                <a:spcPct val="110000"/>
              </a:lnSpc>
              <a:spcBef>
                <a:spcPts val="0"/>
              </a:spcBef>
              <a:spcAft>
                <a:spcPts val="300"/>
              </a:spcAft>
              <a:buClr>
                <a:srgbClr val="000000"/>
              </a:buClr>
              <a:buSzPts val="1100"/>
              <a:buFont typeface="Source Sans 3"/>
              <a:buChar char="■"/>
              <a:defRPr sz="1400" b="0" i="0" u="none" strike="noStrike" cap="none">
                <a:solidFill>
                  <a:srgbClr val="000000"/>
                </a:solidFill>
                <a:latin typeface="Source Sans 3"/>
                <a:ea typeface="Source Sans 3"/>
                <a:cs typeface="Source Sans 3"/>
                <a:sym typeface="Source Sans 3"/>
              </a:defRPr>
            </a:lvl6pPr>
            <a:lvl7pPr marL="3200400" marR="0" lvl="6" indent="-298450" algn="l" rtl="0">
              <a:lnSpc>
                <a:spcPct val="110000"/>
              </a:lnSpc>
              <a:spcBef>
                <a:spcPts val="0"/>
              </a:spcBef>
              <a:spcAft>
                <a:spcPts val="300"/>
              </a:spcAft>
              <a:buClr>
                <a:srgbClr val="000000"/>
              </a:buClr>
              <a:buSzPts val="1100"/>
              <a:buFont typeface="Source Sans 3"/>
              <a:buChar char="●"/>
              <a:defRPr sz="1400" b="0" i="0" u="none" strike="noStrike" cap="none">
                <a:solidFill>
                  <a:srgbClr val="000000"/>
                </a:solidFill>
                <a:latin typeface="Source Sans 3"/>
                <a:ea typeface="Source Sans 3"/>
                <a:cs typeface="Source Sans 3"/>
                <a:sym typeface="Source Sans 3"/>
              </a:defRPr>
            </a:lvl7pPr>
            <a:lvl8pPr marL="3657600" marR="0" lvl="7" indent="-298450" algn="l" rtl="0">
              <a:lnSpc>
                <a:spcPct val="110000"/>
              </a:lnSpc>
              <a:spcBef>
                <a:spcPts val="0"/>
              </a:spcBef>
              <a:spcAft>
                <a:spcPts val="300"/>
              </a:spcAft>
              <a:buClr>
                <a:srgbClr val="000000"/>
              </a:buClr>
              <a:buSzPts val="1100"/>
              <a:buFont typeface="Source Sans 3"/>
              <a:buChar char="○"/>
              <a:defRPr sz="1400" b="0" i="0" u="none" strike="noStrike" cap="none">
                <a:solidFill>
                  <a:srgbClr val="000000"/>
                </a:solidFill>
                <a:latin typeface="Source Sans 3"/>
                <a:ea typeface="Source Sans 3"/>
                <a:cs typeface="Source Sans 3"/>
                <a:sym typeface="Source Sans 3"/>
              </a:defRPr>
            </a:lvl8pPr>
            <a:lvl9pPr marL="4114800" marR="0" lvl="8" indent="-298450" algn="l" rtl="0">
              <a:lnSpc>
                <a:spcPct val="110000"/>
              </a:lnSpc>
              <a:spcBef>
                <a:spcPts val="0"/>
              </a:spcBef>
              <a:spcAft>
                <a:spcPts val="300"/>
              </a:spcAft>
              <a:buClr>
                <a:srgbClr val="000000"/>
              </a:buClr>
              <a:buSzPts val="1100"/>
              <a:buFont typeface="Source Sans 3"/>
              <a:buChar char="■"/>
              <a:defRPr sz="1400" b="0" i="0" u="none" strike="noStrike" cap="none">
                <a:solidFill>
                  <a:srgbClr val="000000"/>
                </a:solidFill>
                <a:latin typeface="Source Sans 3"/>
                <a:ea typeface="Source Sans 3"/>
                <a:cs typeface="Source Sans 3"/>
                <a:sym typeface="Source Sans 3"/>
              </a:defRPr>
            </a:lvl9pPr>
          </a:lstStyle>
          <a:p>
            <a:pPr algn="l">
              <a:lnSpc>
                <a:spcPct val="110000"/>
              </a:lnSpc>
              <a:spcAft>
                <a:spcPts val="300"/>
              </a:spcAft>
            </a:pPr>
            <a:endParaRPr sz="1400">
              <a:latin typeface="Source Sans 3"/>
              <a:ea typeface="Source Sans 3"/>
              <a:cs typeface="Source Sans 3"/>
              <a:sym typeface="Source Sans 3"/>
            </a:endParaRPr>
          </a:p>
        </p:txBody>
      </p:sp>
    </p:spTree>
  </p:cSld>
  <p:clrMap bg1="lt1" tx1="dk1" bg2="dk2" tx2="lt2" accent1="accent1" accent2="accent2" accent3="accent3" accent4="accent4" accent5="accent5" accent6="accent6" hlink="hlink" folHlink="folHlink"/>
  <p:notesStyle>
    <a:defPPr marR="0" lvl="0" algn="l" rtl="0">
      <a:lnSpc>
        <a:spcPct val="110000"/>
      </a:lnSpc>
      <a:spcBef>
        <a:spcPts val="0"/>
      </a:spcBef>
      <a:spcAft>
        <a:spcPts val="300"/>
      </a:spcAft>
    </a:defPPr>
    <a:lvl1pPr marR="0" lvl="0" algn="l" rtl="0">
      <a:lnSpc>
        <a:spcPct val="110000"/>
      </a:lnSpc>
      <a:spcBef>
        <a:spcPts val="0"/>
      </a:spcBef>
      <a:spcAft>
        <a:spcPts val="300"/>
      </a:spcAft>
      <a:buClr>
        <a:srgbClr val="000000"/>
      </a:buClr>
      <a:buFont typeface="Source Sans 3"/>
      <a:defRPr sz="1400" b="0" i="0" u="none" strike="noStrike" cap="none">
        <a:solidFill>
          <a:srgbClr val="000000"/>
        </a:solidFill>
        <a:latin typeface="Source Sans 3"/>
        <a:ea typeface="Source Sans 3"/>
        <a:cs typeface="Source Sans 3"/>
        <a:sym typeface="Source Sans 3"/>
      </a:defRPr>
    </a:lvl1pPr>
    <a:lvl2pPr marR="0" lvl="1" algn="l" rtl="0">
      <a:lnSpc>
        <a:spcPct val="110000"/>
      </a:lnSpc>
      <a:spcBef>
        <a:spcPts val="0"/>
      </a:spcBef>
      <a:spcAft>
        <a:spcPts val="300"/>
      </a:spcAft>
      <a:buClr>
        <a:srgbClr val="000000"/>
      </a:buClr>
      <a:buFont typeface="Source Sans 3"/>
      <a:defRPr sz="1400" b="0" i="0" u="none" strike="noStrike" cap="none">
        <a:solidFill>
          <a:srgbClr val="000000"/>
        </a:solidFill>
        <a:latin typeface="Source Sans 3"/>
        <a:ea typeface="Source Sans 3"/>
        <a:cs typeface="Source Sans 3"/>
        <a:sym typeface="Source Sans 3"/>
      </a:defRPr>
    </a:lvl2pPr>
    <a:lvl3pPr marR="0" lvl="2" algn="l" rtl="0">
      <a:lnSpc>
        <a:spcPct val="110000"/>
      </a:lnSpc>
      <a:spcBef>
        <a:spcPts val="0"/>
      </a:spcBef>
      <a:spcAft>
        <a:spcPts val="300"/>
      </a:spcAft>
      <a:buClr>
        <a:srgbClr val="000000"/>
      </a:buClr>
      <a:buFont typeface="Source Sans 3"/>
      <a:defRPr sz="1400" b="0" i="0" u="none" strike="noStrike" cap="none">
        <a:solidFill>
          <a:srgbClr val="000000"/>
        </a:solidFill>
        <a:latin typeface="Source Sans 3"/>
        <a:ea typeface="Source Sans 3"/>
        <a:cs typeface="Source Sans 3"/>
        <a:sym typeface="Source Sans 3"/>
      </a:defRPr>
    </a:lvl3pPr>
    <a:lvl4pPr marR="0" lvl="3" algn="l" rtl="0">
      <a:lnSpc>
        <a:spcPct val="110000"/>
      </a:lnSpc>
      <a:spcBef>
        <a:spcPts val="0"/>
      </a:spcBef>
      <a:spcAft>
        <a:spcPts val="300"/>
      </a:spcAft>
      <a:buClr>
        <a:srgbClr val="000000"/>
      </a:buClr>
      <a:buFont typeface="Source Sans 3"/>
      <a:defRPr sz="1400" b="0" i="0" u="none" strike="noStrike" cap="none">
        <a:solidFill>
          <a:srgbClr val="000000"/>
        </a:solidFill>
        <a:latin typeface="Source Sans 3"/>
        <a:ea typeface="Source Sans 3"/>
        <a:cs typeface="Source Sans 3"/>
        <a:sym typeface="Source Sans 3"/>
      </a:defRPr>
    </a:lvl4pPr>
    <a:lvl5pPr marR="0" lvl="4" algn="l" rtl="0">
      <a:lnSpc>
        <a:spcPct val="110000"/>
      </a:lnSpc>
      <a:spcBef>
        <a:spcPts val="0"/>
      </a:spcBef>
      <a:spcAft>
        <a:spcPts val="300"/>
      </a:spcAft>
      <a:buClr>
        <a:srgbClr val="000000"/>
      </a:buClr>
      <a:buFont typeface="Source Sans 3"/>
      <a:defRPr sz="1400" b="0" i="0" u="none" strike="noStrike" cap="none">
        <a:solidFill>
          <a:srgbClr val="000000"/>
        </a:solidFill>
        <a:latin typeface="Source Sans 3"/>
        <a:ea typeface="Source Sans 3"/>
        <a:cs typeface="Source Sans 3"/>
        <a:sym typeface="Source Sans 3"/>
      </a:defRPr>
    </a:lvl5pPr>
    <a:lvl6pPr marR="0" lvl="5" algn="l" rtl="0">
      <a:lnSpc>
        <a:spcPct val="110000"/>
      </a:lnSpc>
      <a:spcBef>
        <a:spcPts val="0"/>
      </a:spcBef>
      <a:spcAft>
        <a:spcPts val="300"/>
      </a:spcAft>
      <a:buClr>
        <a:srgbClr val="000000"/>
      </a:buClr>
      <a:buFont typeface="Source Sans 3"/>
      <a:defRPr sz="1400" b="0" i="0" u="none" strike="noStrike" cap="none">
        <a:solidFill>
          <a:srgbClr val="000000"/>
        </a:solidFill>
        <a:latin typeface="Source Sans 3"/>
        <a:ea typeface="Source Sans 3"/>
        <a:cs typeface="Source Sans 3"/>
        <a:sym typeface="Source Sans 3"/>
      </a:defRPr>
    </a:lvl6pPr>
    <a:lvl7pPr marR="0" lvl="6" algn="l" rtl="0">
      <a:lnSpc>
        <a:spcPct val="110000"/>
      </a:lnSpc>
      <a:spcBef>
        <a:spcPts val="0"/>
      </a:spcBef>
      <a:spcAft>
        <a:spcPts val="300"/>
      </a:spcAft>
      <a:buClr>
        <a:srgbClr val="000000"/>
      </a:buClr>
      <a:buFont typeface="Source Sans 3"/>
      <a:defRPr sz="1400" b="0" i="0" u="none" strike="noStrike" cap="none">
        <a:solidFill>
          <a:srgbClr val="000000"/>
        </a:solidFill>
        <a:latin typeface="Source Sans 3"/>
        <a:ea typeface="Source Sans 3"/>
        <a:cs typeface="Source Sans 3"/>
        <a:sym typeface="Source Sans 3"/>
      </a:defRPr>
    </a:lvl7pPr>
    <a:lvl8pPr marR="0" lvl="7" algn="l" rtl="0">
      <a:lnSpc>
        <a:spcPct val="110000"/>
      </a:lnSpc>
      <a:spcBef>
        <a:spcPts val="0"/>
      </a:spcBef>
      <a:spcAft>
        <a:spcPts val="300"/>
      </a:spcAft>
      <a:buClr>
        <a:srgbClr val="000000"/>
      </a:buClr>
      <a:buFont typeface="Source Sans 3"/>
      <a:defRPr sz="1400" b="0" i="0" u="none" strike="noStrike" cap="none">
        <a:solidFill>
          <a:srgbClr val="000000"/>
        </a:solidFill>
        <a:latin typeface="Source Sans 3"/>
        <a:ea typeface="Source Sans 3"/>
        <a:cs typeface="Source Sans 3"/>
        <a:sym typeface="Source Sans 3"/>
      </a:defRPr>
    </a:lvl8pPr>
    <a:lvl9pPr marR="0" lvl="8" algn="l" rtl="0">
      <a:lnSpc>
        <a:spcPct val="110000"/>
      </a:lnSpc>
      <a:spcBef>
        <a:spcPts val="0"/>
      </a:spcBef>
      <a:spcAft>
        <a:spcPts val="300"/>
      </a:spcAft>
      <a:buClr>
        <a:srgbClr val="000000"/>
      </a:buClr>
      <a:buFont typeface="Source Sans 3"/>
      <a:defRPr sz="1400" b="0" i="0" u="none" strike="noStrike" cap="none">
        <a:solidFill>
          <a:srgbClr val="000000"/>
        </a:solidFill>
        <a:latin typeface="Source Sans 3"/>
        <a:ea typeface="Source Sans 3"/>
        <a:cs typeface="Source Sans 3"/>
        <a:sym typeface="Source Sans 3"/>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f6b238d799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f6b238d799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a:lnSpc>
                <a:spcPct val="110000"/>
              </a:lnSpc>
              <a:spcAft>
                <a:spcPts val="200"/>
              </a:spcAft>
              <a:buNone/>
            </a:pPr>
            <a:r>
              <a:rPr lang="de-DE" sz="1400" b="1" noProof="1">
                <a:latin typeface="Source Sans 3"/>
                <a:ea typeface="Source Sans 3"/>
                <a:cs typeface="Source Sans 3"/>
                <a:sym typeface="Source Sans 3"/>
              </a:rPr>
              <a:t>TONSPUR:</a:t>
            </a:r>
          </a:p>
          <a:p>
            <a:pPr algn="l">
              <a:lnSpc>
                <a:spcPct val="110000"/>
              </a:lnSpc>
              <a:spcAft>
                <a:spcPts val="300"/>
              </a:spcAft>
            </a:pPr>
            <a:r>
              <a:rPr lang="de-DE" sz="1400" noProof="1">
                <a:latin typeface="Source Sans 3"/>
                <a:ea typeface="Source Sans 3"/>
                <a:cs typeface="Source Sans 3"/>
                <a:sym typeface="Source Sans 3"/>
              </a:rPr>
              <a:t>Start des dritten Moduls: Output</a:t>
            </a:r>
          </a:p>
          <a:p>
            <a:pPr algn="l">
              <a:lnSpc>
                <a:spcPct val="110000"/>
              </a:lnSpc>
              <a:spcAft>
                <a:spcPts val="300"/>
              </a:spcAft>
            </a:pPr>
            <a:r>
              <a:rPr lang="de-DE" sz="1400" noProof="1">
                <a:latin typeface="Source Sans 3"/>
                <a:ea typeface="Source Sans 3"/>
                <a:cs typeface="Source Sans 3"/>
                <a:sym typeface="Source Sans 3"/>
              </a:rPr>
              <a:t>Leitfrage: Welches Kommunikationsvorhaben passt zu mir und meiner Zielgruppe?</a:t>
            </a:r>
            <a:endParaRPr lang="de-DE" sz="1400" b="0" noProof="1">
              <a:latin typeface="Source Sans 3"/>
              <a:ea typeface="Source Sans 3"/>
              <a:cs typeface="Source Sans 3"/>
              <a:sym typeface="Source Sans 3"/>
            </a:endParaRPr>
          </a:p>
          <a:p>
            <a:pPr algn="l">
              <a:lnSpc>
                <a:spcPct val="110000"/>
              </a:lnSpc>
              <a:spcAft>
                <a:spcPts val="300"/>
              </a:spcAft>
            </a:pPr>
            <a:endParaRPr lang="de-DE" sz="1400" b="0" noProof="1">
              <a:latin typeface="Source Sans 3"/>
              <a:ea typeface="Source Sans 3"/>
              <a:cs typeface="Source Sans 3"/>
              <a:sym typeface="Source Sans 3"/>
            </a:endParaRPr>
          </a:p>
          <a:p>
            <a:pPr marL="0" indent="0" algn="l">
              <a:lnSpc>
                <a:spcPct val="110000"/>
              </a:lnSpc>
              <a:spcAft>
                <a:spcPts val="200"/>
              </a:spcAft>
              <a:buNone/>
            </a:pPr>
            <a:r>
              <a:rPr lang="de-DE" sz="1400" b="1" noProof="1">
                <a:latin typeface="Source Sans 3"/>
                <a:ea typeface="Source Sans 3"/>
                <a:cs typeface="Source Sans 3"/>
                <a:sym typeface="Source Sans 3"/>
              </a:rPr>
              <a:t>QUELLEN:</a:t>
            </a:r>
            <a:endParaRPr lang="de-DE" sz="1400" noProof="1">
              <a:latin typeface="Source Sans 3"/>
              <a:ea typeface="Source Sans 3"/>
              <a:cs typeface="Source Sans 3"/>
              <a:sym typeface="Source Sans 3"/>
            </a:endParaRPr>
          </a:p>
          <a:p>
            <a:pPr algn="l">
              <a:lnSpc>
                <a:spcPct val="110000"/>
              </a:lnSpc>
              <a:spcAft>
                <a:spcPts val="300"/>
              </a:spcAft>
            </a:pPr>
            <a:r>
              <a:rPr lang="de-DE" sz="1400" noProof="1">
                <a:latin typeface="Source Sans 3"/>
                <a:ea typeface="Source Sans 3"/>
                <a:cs typeface="Source Sans 3"/>
                <a:sym typeface="Source Sans 3"/>
              </a:rPr>
              <a:t>Grafik: https://unsplash.com/photos/gray-mountain-ep416elVnBA</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f6fa87b405_0_10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f6fa87b405_0_10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300"/>
              </a:spcAft>
              <a:buNone/>
            </a:pPr>
            <a:endParaRPr sz="1400">
              <a:latin typeface="Source Sans 3"/>
              <a:ea typeface="Source Sans 3"/>
              <a:cs typeface="Source Sans 3"/>
              <a:sym typeface="Source Sans 3"/>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434c1d99a3_1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434c1d99a3_1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a:lnSpc>
                <a:spcPct val="110000"/>
              </a:lnSpc>
              <a:spcAft>
                <a:spcPts val="200"/>
              </a:spcAft>
              <a:buNone/>
            </a:pPr>
            <a:r>
              <a:rPr lang="de-DE" sz="1400" b="1" noProof="1">
                <a:latin typeface="Source Sans 3"/>
                <a:ea typeface="Source Sans 3"/>
                <a:cs typeface="Source Sans 3"/>
                <a:sym typeface="Source Sans 3"/>
              </a:rPr>
              <a:t>TONSPUR:</a:t>
            </a:r>
          </a:p>
          <a:p>
            <a:pPr algn="l">
              <a:lnSpc>
                <a:spcPct val="110000"/>
              </a:lnSpc>
              <a:spcAft>
                <a:spcPts val="300"/>
              </a:spcAft>
            </a:pPr>
            <a:r>
              <a:rPr lang="de-DE" sz="1400" noProof="1">
                <a:latin typeface="Source Sans 3"/>
                <a:ea typeface="Source Sans 3"/>
                <a:cs typeface="Source Sans 3"/>
                <a:sym typeface="Source Sans 3"/>
              </a:rPr>
              <a:t>Wachsende Nachfrage nach Mitgestaltung bei wissenschaftlich-technischen Entwicklungen ist laut TechnikRadar 2024 vor allem bei Älteren (+65), Männern und nicht-akademisch Gebildeten gegeben. Die Nachfrage ist vor allem bei Jüngeren (16–34) und Frauen stark rückläufig.</a:t>
            </a:r>
          </a:p>
          <a:p>
            <a:pPr algn="l">
              <a:lnSpc>
                <a:spcPct val="110000"/>
              </a:lnSpc>
              <a:spcAft>
                <a:spcPts val="300"/>
              </a:spcAft>
            </a:pPr>
            <a:r>
              <a:rPr lang="de-DE" sz="1400" noProof="1">
                <a:latin typeface="Source Sans 3"/>
                <a:ea typeface="Source Sans 3"/>
                <a:cs typeface="Source Sans 3"/>
                <a:sym typeface="Source Sans 3"/>
              </a:rPr>
              <a:t>Anfang der 2000er Jahre: PUSH-Memorandum aus dem Jahr 1999 mit dem Ziel eines stärkeren Engagements der deutschen Wissenschaft in der Wissenschaftskommunikation. Gründung von WiD als Folge des Memorandums, Entwicklung einer Vielzahl von neuen Formaten und Aktivitäten in den darauffolgenden Jahren.</a:t>
            </a:r>
          </a:p>
          <a:p>
            <a:pPr algn="l">
              <a:lnSpc>
                <a:spcPct val="110000"/>
              </a:lnSpc>
              <a:spcAft>
                <a:spcPts val="300"/>
              </a:spcAft>
            </a:pPr>
            <a:endParaRPr lang="de-DE" sz="1400" noProof="1">
              <a:latin typeface="Source Sans 3"/>
              <a:ea typeface="Source Sans 3"/>
              <a:cs typeface="Source Sans 3"/>
              <a:sym typeface="Source Sans 3"/>
            </a:endParaRPr>
          </a:p>
          <a:p>
            <a:pPr marL="0" indent="0" algn="l">
              <a:lnSpc>
                <a:spcPct val="110000"/>
              </a:lnSpc>
              <a:spcAft>
                <a:spcPts val="200"/>
              </a:spcAft>
              <a:buNone/>
            </a:pPr>
            <a:r>
              <a:rPr lang="de-DE" sz="1400" b="1" noProof="1">
                <a:latin typeface="Source Sans 3"/>
                <a:ea typeface="Source Sans 3"/>
                <a:cs typeface="Source Sans 3"/>
                <a:sym typeface="Source Sans 3"/>
              </a:rPr>
              <a:t>WEITERFÜHRENDE INFORMATIONEN</a:t>
            </a:r>
          </a:p>
          <a:p>
            <a:pPr algn="l">
              <a:lnSpc>
                <a:spcPct val="110000"/>
              </a:lnSpc>
              <a:spcAft>
                <a:spcPts val="300"/>
              </a:spcAft>
            </a:pPr>
            <a:r>
              <a:rPr lang="de-DE" sz="1400" noProof="1">
                <a:latin typeface="Source Sans 3"/>
                <a:ea typeface="Source Sans 3"/>
                <a:cs typeface="Source Sans 3"/>
                <a:sym typeface="Source Sans 3"/>
              </a:rPr>
              <a:t>Definition Defizitmodell: Dem sogenannten „Defizitmodell der Wissenschaftskommunikation“ liegt die Annahme zugrunde, dass der Öffentlichkeit allgemein Informationen über Wissenschaft und wissenschaftliche Erkenntnisse fehlen (Nisbet &amp; Scheufele, 2009). Darüber hinaus wird angenommen, dass viele der wissenschaftsskeptischen oder sogar wissenschaftsfeindlichen Tendenzen in der Gesellschaft, so wie alle gesellschaftlichen Entscheidungen, die nicht im Sinne des neuesten Stands wissenschaftlicher Erkenntnis getroffen werden, direkt auf dieses Informationsdefizit zurückzuführen seien. Dieses Defizit gelte es auszugleichen, denn dann, so die Annahme, würde sich die Gesellschaft automatisch mehr im Sinne wissenschaftlicher Erkenntnisse verhalten (Akin &amp; Scheufele, 2017: p. 25–26; Simis et al., 2016).“ (Ziegler &amp; Fischer 2020: p. 4)</a:t>
            </a:r>
          </a:p>
          <a:p>
            <a:pPr algn="l">
              <a:lnSpc>
                <a:spcPct val="110000"/>
              </a:lnSpc>
              <a:spcAft>
                <a:spcPts val="300"/>
              </a:spcAft>
            </a:pPr>
            <a:endParaRPr lang="de-DE" sz="1400" noProof="1">
              <a:latin typeface="Source Sans 3"/>
              <a:ea typeface="Source Sans 3"/>
              <a:cs typeface="Source Sans 3"/>
              <a:sym typeface="Source Sans 3"/>
            </a:endParaRPr>
          </a:p>
          <a:p>
            <a:pPr marL="0" indent="0" algn="l">
              <a:lnSpc>
                <a:spcPct val="110000"/>
              </a:lnSpc>
              <a:spcAft>
                <a:spcPts val="200"/>
              </a:spcAft>
              <a:buNone/>
            </a:pPr>
            <a:r>
              <a:rPr lang="de-DE" sz="1400" b="1" noProof="1">
                <a:latin typeface="Source Sans 3"/>
                <a:ea typeface="Source Sans 3"/>
                <a:cs typeface="Source Sans 3"/>
                <a:sym typeface="Source Sans 3"/>
              </a:rPr>
              <a:t>QUELLEN:</a:t>
            </a:r>
          </a:p>
          <a:p>
            <a:pPr marL="158750" indent="0" rtl="0">
              <a:buNone/>
            </a:pPr>
            <a:r>
              <a:rPr lang="de-DE" sz="1400" b="0" i="0" u="none" strike="noStrike" cap="none" noProof="1">
                <a:solidFill>
                  <a:srgbClr val="000000"/>
                </a:solidFill>
                <a:effectLst/>
                <a:latin typeface="Source Sans 3"/>
                <a:ea typeface="Source Sans 3"/>
                <a:cs typeface="Source Sans 3"/>
                <a:sym typeface="Source Sans 3"/>
              </a:rPr>
              <a:t>acatech, Körber-Stiftung, Universität Stuttgart (2024): TechnikRadar 2024: Was die Deutschen über Technik denken. </a:t>
            </a:r>
            <a:endParaRPr lang="de-DE" noProof="1">
              <a:effectLst/>
            </a:endParaRPr>
          </a:p>
          <a:p>
            <a:pPr marL="158750" indent="0" rtl="0">
              <a:buNone/>
            </a:pPr>
            <a:r>
              <a:rPr lang="de-DE" sz="1400" b="0" i="0" u="none" strike="noStrike" cap="none" noProof="1">
                <a:solidFill>
                  <a:srgbClr val="000000"/>
                </a:solidFill>
                <a:effectLst/>
                <a:latin typeface="Source Sans 3"/>
                <a:ea typeface="Source Sans 3"/>
                <a:cs typeface="Source Sans 3"/>
                <a:sym typeface="Source Sans 3"/>
              </a:rPr>
              <a:t>Akin, H., &amp; Scheufele, D. A. (2017): Overview of the science of science communication. The Oxford handbook of the science of science communication.</a:t>
            </a:r>
            <a:endParaRPr lang="de-DE" noProof="1">
              <a:effectLst/>
            </a:endParaRPr>
          </a:p>
          <a:p>
            <a:pPr marL="158750" indent="0" rtl="0">
              <a:buNone/>
            </a:pPr>
            <a:r>
              <a:rPr lang="de-DE" sz="1400" b="0" i="0" u="none" strike="noStrike" cap="none" noProof="1">
                <a:solidFill>
                  <a:srgbClr val="000000"/>
                </a:solidFill>
                <a:effectLst/>
                <a:latin typeface="Source Sans 3"/>
                <a:ea typeface="Source Sans 3"/>
                <a:cs typeface="Source Sans 3"/>
                <a:sym typeface="Source Sans 3"/>
              </a:rPr>
              <a:t>Nisbet, M. C., Scheufele, D. A. (2009): What’s next for science communication? Promising directions and lingering distractions. American Journal of Botany, 96(10).</a:t>
            </a:r>
            <a:endParaRPr lang="de-DE" noProof="1">
              <a:effectLst/>
            </a:endParaRPr>
          </a:p>
          <a:p>
            <a:pPr marL="158750" indent="0" rtl="0">
              <a:buNone/>
            </a:pPr>
            <a:r>
              <a:rPr lang="de-DE" sz="1400" b="0" i="0" u="none" strike="noStrike" cap="none" noProof="1">
                <a:solidFill>
                  <a:srgbClr val="000000"/>
                </a:solidFill>
                <a:effectLst/>
                <a:latin typeface="Source Sans 3"/>
                <a:ea typeface="Source Sans 3"/>
                <a:cs typeface="Source Sans 3"/>
                <a:sym typeface="Source Sans 3"/>
              </a:rPr>
              <a:t>Simis, M. J., Madden, H., Cacciatore, M. A., Yeo, S. K. (2016): The lure of rationality: Why does the deficit model persist in science communication? Public Understanding of Science, 25(4), 400–414.</a:t>
            </a:r>
            <a:endParaRPr lang="de-DE" noProof="1">
              <a:effectLst/>
            </a:endParaRPr>
          </a:p>
          <a:p>
            <a:pPr marL="158750" indent="0" rtl="0">
              <a:buNone/>
            </a:pPr>
            <a:r>
              <a:rPr lang="de-DE" sz="1400" b="0" i="0" u="none" strike="noStrike" cap="none" noProof="1">
                <a:solidFill>
                  <a:srgbClr val="000000"/>
                </a:solidFill>
                <a:effectLst/>
                <a:latin typeface="Source Sans 3"/>
                <a:ea typeface="Source Sans 3"/>
                <a:cs typeface="Source Sans 3"/>
                <a:sym typeface="Source Sans 3"/>
              </a:rPr>
              <a:t>Ziegler, R., Fischer, L. (2020): Ziele von Wissenschaftskommunikation – Eine Analyse der strategischen Ziele relevanter Akteure für die institutionelle Wissenschaftskommunikation in Deutschland, 2014-2020, Wissenschaft im Dialog.</a:t>
            </a:r>
            <a:endParaRPr lang="de-DE" noProof="1">
              <a:effectLs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03247a3125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a:lnSpc>
                <a:spcPct val="110000"/>
              </a:lnSpc>
              <a:spcAft>
                <a:spcPts val="200"/>
              </a:spcAft>
              <a:buNone/>
            </a:pPr>
            <a:r>
              <a:rPr lang="de-DE" sz="1400" b="1" noProof="1">
                <a:latin typeface="Source Sans 3"/>
                <a:ea typeface="Source Sans 3"/>
                <a:cs typeface="Source Sans 3"/>
                <a:sym typeface="Source Sans 3"/>
              </a:rPr>
              <a:t>TONSPUR:</a:t>
            </a:r>
          </a:p>
          <a:p>
            <a:pPr algn="l">
              <a:lnSpc>
                <a:spcPct val="110000"/>
              </a:lnSpc>
              <a:spcAft>
                <a:spcPts val="300"/>
              </a:spcAft>
            </a:pPr>
            <a:r>
              <a:rPr lang="de-DE" sz="1400" noProof="1">
                <a:latin typeface="Source Sans 3"/>
                <a:ea typeface="Source Sans 3"/>
                <a:cs typeface="Source Sans 3"/>
                <a:sym typeface="Source Sans 3"/>
              </a:rPr>
              <a:t>Vermittlung: Informationen werden an die Öffentlichkeit vermittelt.</a:t>
            </a:r>
          </a:p>
          <a:p>
            <a:pPr algn="l">
              <a:lnSpc>
                <a:spcPct val="110000"/>
              </a:lnSpc>
              <a:spcAft>
                <a:spcPts val="300"/>
              </a:spcAft>
            </a:pPr>
            <a:r>
              <a:rPr lang="de-DE" sz="1400" noProof="1">
                <a:latin typeface="Source Sans 3"/>
                <a:ea typeface="Source Sans 3"/>
                <a:cs typeface="Source Sans 3"/>
                <a:sym typeface="Source Sans 3"/>
              </a:rPr>
              <a:t>Dialog: Ein persönlicher Austausch zwischen Forschenden und der jeweiligen Zielgruppe (Stakeholder, Politiker*innen, Bürger*innen o. Ä.) findet statt.</a:t>
            </a:r>
          </a:p>
          <a:p>
            <a:pPr algn="l">
              <a:lnSpc>
                <a:spcPct val="110000"/>
              </a:lnSpc>
              <a:spcAft>
                <a:spcPts val="300"/>
              </a:spcAft>
            </a:pPr>
            <a:r>
              <a:rPr lang="de-DE" sz="1400" noProof="1">
                <a:latin typeface="Source Sans 3"/>
                <a:ea typeface="Source Sans 3"/>
                <a:cs typeface="Source Sans 3"/>
                <a:sym typeface="Source Sans 3"/>
              </a:rPr>
              <a:t>Partizipation: Die Öffentlichkeit nimmt eine aktive Rolle ein und wird an dem Forschungsvorhaben beteiligt.</a:t>
            </a:r>
          </a:p>
          <a:p>
            <a:pPr algn="l">
              <a:lnSpc>
                <a:spcPct val="110000"/>
              </a:lnSpc>
              <a:spcAft>
                <a:spcPts val="300"/>
              </a:spcAft>
            </a:pPr>
            <a:r>
              <a:rPr lang="de-DE" sz="1400" noProof="1">
                <a:latin typeface="Source Sans 3"/>
                <a:ea typeface="Source Sans 3"/>
                <a:cs typeface="Source Sans 3"/>
                <a:sym typeface="Source Sans 3"/>
              </a:rPr>
              <a:t>In Deutschland ist dies einerseits die Evolution der Wisskomm (von Vermittlung Anfang der 2000er über Dialog in den 2010ern bis hin zu modernen partizipatorischen Formaten). Andererseits stehen die Ansätze nach wie vor nebeneinander und stellen valide Ansätze der Wissenschaftskommunikation dar: komplementär statt traditionell vs. modern.</a:t>
            </a:r>
          </a:p>
          <a:p>
            <a:pPr algn="l">
              <a:lnSpc>
                <a:spcPct val="110000"/>
              </a:lnSpc>
              <a:spcAft>
                <a:spcPts val="300"/>
              </a:spcAft>
            </a:pPr>
            <a:endParaRPr lang="de-DE" sz="1400" noProof="1">
              <a:latin typeface="Source Sans 3"/>
              <a:ea typeface="Source Sans 3"/>
              <a:cs typeface="Source Sans 3"/>
              <a:sym typeface="Source Sans 3"/>
            </a:endParaRPr>
          </a:p>
          <a:p>
            <a:pPr marL="0" indent="0" algn="l">
              <a:lnSpc>
                <a:spcPct val="110000"/>
              </a:lnSpc>
              <a:spcAft>
                <a:spcPts val="200"/>
              </a:spcAft>
              <a:buNone/>
            </a:pPr>
            <a:r>
              <a:rPr lang="de-DE" sz="1400" b="1" noProof="1">
                <a:latin typeface="Source Sans 3"/>
                <a:ea typeface="Source Sans 3"/>
                <a:cs typeface="Source Sans 3"/>
                <a:sym typeface="Source Sans 3"/>
              </a:rPr>
              <a:t>WEITERFÜHRENDE INFORMATIONEN:</a:t>
            </a:r>
          </a:p>
          <a:p>
            <a:pPr algn="l">
              <a:lnSpc>
                <a:spcPct val="110000"/>
              </a:lnSpc>
              <a:spcAft>
                <a:spcPts val="300"/>
              </a:spcAft>
            </a:pPr>
            <a:r>
              <a:rPr lang="de-DE" sz="1400" noProof="1">
                <a:latin typeface="Source Sans 3"/>
                <a:ea typeface="Source Sans 3"/>
                <a:cs typeface="Source Sans 3"/>
                <a:sym typeface="Source Sans 3"/>
              </a:rPr>
              <a:t>Zugrunde liegende Paradigmen:</a:t>
            </a:r>
          </a:p>
          <a:p>
            <a:pPr lvl="1" algn="l">
              <a:lnSpc>
                <a:spcPct val="110000"/>
              </a:lnSpc>
              <a:spcAft>
                <a:spcPts val="300"/>
              </a:spcAft>
            </a:pPr>
            <a:r>
              <a:rPr lang="de-DE" sz="1400" noProof="1">
                <a:latin typeface="Source Sans 3"/>
                <a:ea typeface="Source Sans 3"/>
                <a:cs typeface="Source Sans 3"/>
                <a:sym typeface="Source Sans 3"/>
              </a:rPr>
              <a:t>Scientific Literacy: Scientific Literacy beschreibt die Fähigkeit, naturwissenschaftliches Wissen anzuwenden, um Fragestellungen zu erkennen, sich neues Wissen anzueignen, naturwissenschaftliche Phänomene zu beschreiben und aus Belegen Schlussfolgerungen zu ziehen, die charakteristischen Eigenschaften der Naturwissenschaften als eine Form menschlichen Wissens und Forschens zu verstehen, zu erkennen und sich darüber bewusst zu sein, wie Naturwissenschaften und Technik unsere materielle, intellektuelle und kulturelle Umwelt formen, sowie die Bereitschaft, sich mit naturwissenschaftlichen Ideen und Themen zu beschäftigen und sich reflektierend mit ihnen auseinanderzusetzen. (PISA-Konsortium Deutschland (2007): PISA 2006 - Die Ergebnisse der dritten internationalen Vergleichsstudie, S. 65)</a:t>
            </a:r>
          </a:p>
          <a:p>
            <a:pPr lvl="1" algn="l">
              <a:lnSpc>
                <a:spcPct val="110000"/>
              </a:lnSpc>
              <a:spcAft>
                <a:spcPts val="300"/>
              </a:spcAft>
            </a:pPr>
            <a:r>
              <a:rPr lang="de-DE" sz="1400" noProof="1">
                <a:latin typeface="Source Sans 3"/>
                <a:ea typeface="Source Sans 3"/>
                <a:cs typeface="Source Sans 3"/>
                <a:sym typeface="Source Sans 3"/>
              </a:rPr>
              <a:t>Public Understanding of Science (and Humanities): In dem PUSH-Memorandum von 1999 verpflichteten sich die bedeutenden deutschen Wissenschaftsorganisationen, den Dialog zwischen Wissenschaft und Öffentlichkeit zu fördern (daraus folgte die WiD-Gründung).</a:t>
            </a:r>
          </a:p>
          <a:p>
            <a:pPr lvl="1" algn="l">
              <a:lnSpc>
                <a:spcPct val="110000"/>
              </a:lnSpc>
              <a:spcAft>
                <a:spcPts val="300"/>
              </a:spcAft>
            </a:pPr>
            <a:r>
              <a:rPr lang="de-DE" sz="1400" noProof="1">
                <a:latin typeface="Source Sans 3"/>
                <a:ea typeface="Source Sans 3"/>
                <a:cs typeface="Source Sans 3"/>
                <a:sym typeface="Source Sans 3"/>
              </a:rPr>
              <a:t>Public Engagement with Science and Technology: Forschende und Menschen außerhalb der akademischen Fachcommunity werden als gleichberechtigte Partner gesehen und dazu motiviert, miteinander in einen Diskurs zu treten – über die Wissenschaft, aber auch über die ethischen, rechtlichen und sozialen Implikationen von Forschungsergebnissen und Innovationen (Schäfer et al., 2019, p. 77).</a:t>
            </a:r>
          </a:p>
          <a:p>
            <a:pPr lvl="1" algn="l">
              <a:lnSpc>
                <a:spcPct val="110000"/>
              </a:lnSpc>
              <a:spcAft>
                <a:spcPts val="300"/>
              </a:spcAft>
            </a:pPr>
            <a:r>
              <a:rPr lang="de-DE" sz="1400" noProof="1">
                <a:latin typeface="Source Sans 3"/>
                <a:ea typeface="Source Sans 3"/>
                <a:cs typeface="Source Sans 3"/>
                <a:sym typeface="Source Sans 3"/>
              </a:rPr>
              <a:t>Science Communication in [Socio-Political] Contexts: Eingeführt von Akin und Scheufele im Jahr 2017. Der Ansatz betrachtet zusätzlich den politischen und gesellschaftlichen Kontext sowie den Diskurs als rahmengebend für die Wissenschaft und ihre Kommunikation (z. B. den gesellschaftlichen und politischen Diskurs rund um den Klimawandel oder grüne Gentechnik). Scheufele spricht in diesem Kontext auch vom Unterschied zwischen scientific facts und mediated realities.</a:t>
            </a:r>
          </a:p>
          <a:p>
            <a:pPr algn="l">
              <a:lnSpc>
                <a:spcPct val="110000"/>
              </a:lnSpc>
              <a:spcAft>
                <a:spcPts val="300"/>
              </a:spcAft>
            </a:pPr>
            <a:endParaRPr lang="de-DE" sz="1400" noProof="1">
              <a:latin typeface="Source Sans 3"/>
              <a:ea typeface="Source Sans 3"/>
              <a:cs typeface="Source Sans 3"/>
              <a:sym typeface="Source Sans 3"/>
            </a:endParaRPr>
          </a:p>
          <a:p>
            <a:pPr marL="0" indent="0" algn="l">
              <a:lnSpc>
                <a:spcPct val="110000"/>
              </a:lnSpc>
              <a:spcAft>
                <a:spcPts val="200"/>
              </a:spcAft>
              <a:buNone/>
            </a:pPr>
            <a:r>
              <a:rPr lang="de-DE" sz="1400" b="1" noProof="1">
                <a:latin typeface="Source Sans 3"/>
                <a:ea typeface="Source Sans 3"/>
                <a:cs typeface="Source Sans 3"/>
                <a:sym typeface="Source Sans 3"/>
              </a:rPr>
              <a:t>QUELLEN:</a:t>
            </a:r>
          </a:p>
          <a:p>
            <a:pPr marL="158750" indent="0" algn="l">
              <a:lnSpc>
                <a:spcPct val="110000"/>
              </a:lnSpc>
              <a:spcAft>
                <a:spcPts val="300"/>
              </a:spcAft>
              <a:buNone/>
            </a:pPr>
            <a:r>
              <a:rPr lang="de-DE" sz="1400" b="0" i="0" u="none" strike="noStrike" cap="none" noProof="1">
                <a:solidFill>
                  <a:srgbClr val="000000"/>
                </a:solidFill>
                <a:effectLst/>
                <a:latin typeface="Source Sans 3"/>
                <a:ea typeface="Source Sans 3"/>
                <a:cs typeface="Source Sans 3"/>
                <a:sym typeface="Source Sans 3"/>
              </a:rPr>
              <a:t>FactoryWisskomm (2021): Handlungsperspektiven für die Wissenschaftskommunikation, Berlin.</a:t>
            </a:r>
          </a:p>
          <a:p>
            <a:pPr marL="158750" indent="0" rtl="0">
              <a:buNone/>
            </a:pPr>
            <a:r>
              <a:rPr lang="de-DE" sz="1400" b="0" i="0" u="none" strike="noStrike" cap="none" noProof="1">
                <a:solidFill>
                  <a:srgbClr val="000000"/>
                </a:solidFill>
                <a:effectLst/>
                <a:latin typeface="Source Sans 3"/>
                <a:ea typeface="Source Sans 3"/>
                <a:cs typeface="Source Sans 3"/>
                <a:sym typeface="Source Sans 3"/>
              </a:rPr>
              <a:t>Schäfer, M., Kessler, S., Fähnrich, B. (2019): Analyzing science communication through the lens of communication science: Reviewing the empirical evidence. In: Science Communication.</a:t>
            </a:r>
            <a:endParaRPr lang="de-DE" noProof="1">
              <a:effectLst/>
            </a:endParaRPr>
          </a:p>
        </p:txBody>
      </p:sp>
      <p:sp>
        <p:nvSpPr>
          <p:cNvPr id="270" name="Google Shape;270;g303247a3125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a08d03b921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3a08d03b921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a:lnSpc>
                <a:spcPct val="110000"/>
              </a:lnSpc>
              <a:spcAft>
                <a:spcPts val="200"/>
              </a:spcAft>
              <a:buNone/>
            </a:pPr>
            <a:r>
              <a:rPr lang="de-DE" sz="1400" b="1" noProof="1">
                <a:latin typeface="Source Sans 3"/>
                <a:ea typeface="Source Sans 3"/>
                <a:cs typeface="Source Sans 3"/>
                <a:sym typeface="Source Sans 3"/>
              </a:rPr>
              <a:t>TONSPUR:</a:t>
            </a:r>
          </a:p>
          <a:p>
            <a:pPr algn="l">
              <a:lnSpc>
                <a:spcPct val="110000"/>
              </a:lnSpc>
              <a:spcAft>
                <a:spcPts val="300"/>
              </a:spcAft>
            </a:pPr>
            <a:r>
              <a:rPr lang="de-DE" sz="1400" noProof="1">
                <a:latin typeface="Source Sans 3"/>
                <a:ea typeface="Source Sans 3"/>
                <a:cs typeface="Source Sans 3"/>
                <a:sym typeface="Source Sans 3"/>
              </a:rPr>
              <a:t>Zu Beginn einige Beispiele für Vermittlungsformate der Wissenschaftskommunikation</a:t>
            </a:r>
          </a:p>
          <a:p>
            <a:pPr algn="l">
              <a:lnSpc>
                <a:spcPct val="110000"/>
              </a:lnSpc>
              <a:spcAft>
                <a:spcPts val="300"/>
              </a:spcAft>
            </a:pPr>
            <a:r>
              <a:rPr lang="de-DE" sz="1400" noProof="1">
                <a:latin typeface="Source Sans 3"/>
                <a:ea typeface="Source Sans 3"/>
                <a:cs typeface="Source Sans 3"/>
                <a:sym typeface="Source Sans 3"/>
              </a:rPr>
              <a:t>Der Ansatz dieses Modells ist die Vermittlung bzw. der Transfer von Wissen. Themen werden von den Forschenden selbst gesetzt und für eine Zielgruppe aufbereitet, während die Zielgruppe reine Empfänger*innen der Informationen sind.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a08d03b921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a08d03b921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a:lnSpc>
                <a:spcPct val="110000"/>
              </a:lnSpc>
              <a:spcAft>
                <a:spcPts val="200"/>
              </a:spcAft>
              <a:buNone/>
            </a:pPr>
            <a:r>
              <a:rPr lang="de-DE" sz="1400" b="1" dirty="0">
                <a:latin typeface="Source Sans 3"/>
                <a:ea typeface="Source Sans 3"/>
                <a:cs typeface="Source Sans 3"/>
                <a:sym typeface="Source Sans 3"/>
              </a:rPr>
              <a:t>TONSPUR:</a:t>
            </a:r>
          </a:p>
          <a:p>
            <a:pPr algn="l">
              <a:lnSpc>
                <a:spcPct val="110000"/>
              </a:lnSpc>
              <a:spcAft>
                <a:spcPts val="300"/>
              </a:spcAft>
            </a:pPr>
            <a:r>
              <a:rPr lang="de-DE" sz="1400" noProof="1">
                <a:latin typeface="Source Sans 3"/>
                <a:ea typeface="Source Sans 3"/>
                <a:cs typeface="Source Sans 3"/>
                <a:sym typeface="Source Sans 3"/>
              </a:rPr>
              <a:t>Beispiele für Formattypen mit vermittelndem Ansatz und einem Fachpublikum als primärer Zielgruppe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a08d03b921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3a08d03b921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a:lnSpc>
                <a:spcPct val="110000"/>
              </a:lnSpc>
              <a:spcAft>
                <a:spcPts val="200"/>
              </a:spcAft>
              <a:buNone/>
            </a:pPr>
            <a:r>
              <a:rPr lang="de-DE" sz="1400" b="1" dirty="0">
                <a:latin typeface="Source Sans 3"/>
                <a:ea typeface="Source Sans 3"/>
                <a:cs typeface="Source Sans 3"/>
                <a:sym typeface="Source Sans 3"/>
              </a:rPr>
              <a:t>TONSPUR:</a:t>
            </a:r>
          </a:p>
          <a:p>
            <a:pPr algn="l">
              <a:lnSpc>
                <a:spcPct val="110000"/>
              </a:lnSpc>
              <a:spcAft>
                <a:spcPts val="300"/>
              </a:spcAft>
            </a:pPr>
            <a:r>
              <a:rPr lang="de-DE" sz="1400" noProof="1">
                <a:latin typeface="Source Sans 3"/>
                <a:ea typeface="Source Sans 3"/>
                <a:cs typeface="Source Sans 3"/>
                <a:sym typeface="Source Sans 3"/>
              </a:rPr>
              <a:t>Beispiele für Formattypen mit vermittelndem Ansatz und einem Laienpublikum als primärer Zielgruppe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5c9e06c64d_0_7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35c9e06c64d_0_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a:lnSpc>
                <a:spcPct val="110000"/>
              </a:lnSpc>
              <a:spcAft>
                <a:spcPts val="200"/>
              </a:spcAft>
              <a:buNone/>
            </a:pPr>
            <a:r>
              <a:rPr lang="de-DE" sz="1400" b="1" noProof="1">
                <a:latin typeface="Source Sans 3"/>
                <a:ea typeface="Source Sans 3"/>
                <a:cs typeface="Source Sans 3"/>
                <a:sym typeface="Source Sans 3"/>
              </a:rPr>
              <a:t>TONSPUR:</a:t>
            </a:r>
          </a:p>
          <a:p>
            <a:pPr algn="l">
              <a:lnSpc>
                <a:spcPct val="110000"/>
              </a:lnSpc>
              <a:spcAft>
                <a:spcPts val="300"/>
              </a:spcAft>
            </a:pPr>
            <a:r>
              <a:rPr lang="de-DE" sz="1400" noProof="1">
                <a:latin typeface="Source Sans 3"/>
                <a:ea typeface="Source Sans 3"/>
                <a:cs typeface="Source Sans 3"/>
                <a:sym typeface="Source Sans 3"/>
              </a:rPr>
              <a:t>Beispielhafte Projekte mit einem Fokus auf Informationsvermittlung</a:t>
            </a:r>
          </a:p>
          <a:p>
            <a:pPr algn="l">
              <a:lnSpc>
                <a:spcPct val="110000"/>
              </a:lnSpc>
              <a:spcAft>
                <a:spcPts val="300"/>
              </a:spcAft>
            </a:pPr>
            <a:r>
              <a:rPr lang="de-DE" sz="1400" noProof="1">
                <a:latin typeface="Source Sans 3"/>
                <a:ea typeface="Source Sans 3"/>
                <a:cs typeface="Source Sans 3"/>
                <a:sym typeface="Source Sans 3"/>
              </a:rPr>
              <a:t>Real Scientists: Ein RoCur-Account (rotating curation) auf Bluesky, der in wöchentlichen Takeovers von Wissenschaftler*innen unterschiedlicher Disziplinen bespielt wird. Ein guter Einstieg, um Social Media auszuprobieren und die eigene Followerschaft zu erhöhen.</a:t>
            </a:r>
          </a:p>
          <a:p>
            <a:pPr algn="l">
              <a:lnSpc>
                <a:spcPct val="110000"/>
              </a:lnSpc>
              <a:spcAft>
                <a:spcPts val="300"/>
              </a:spcAft>
            </a:pPr>
            <a:r>
              <a:rPr lang="de-DE" sz="1400" noProof="1">
                <a:latin typeface="Source Sans 3"/>
                <a:ea typeface="Source Sans 3"/>
                <a:cs typeface="Source Sans 3"/>
                <a:sym typeface="Source Sans 3"/>
              </a:rPr>
              <a:t>Hiker’s Guide Through the Galaxy: Ein Projekt im Wissenschaftsjahr „Universum“, das in Kooperation mit der Wander-App komoot von Astronom*innen geführte Wanderungen zu astronomisch interessanten Orten angeboten hat.</a:t>
            </a:r>
          </a:p>
          <a:p>
            <a:pPr algn="l">
              <a:lnSpc>
                <a:spcPct val="110000"/>
              </a:lnSpc>
              <a:spcAft>
                <a:spcPts val="300"/>
              </a:spcAft>
            </a:pPr>
            <a:endParaRPr lang="de-DE" sz="1400" noProof="1">
              <a:latin typeface="Source Sans 3"/>
              <a:ea typeface="Source Sans 3"/>
              <a:cs typeface="Source Sans 3"/>
              <a:sym typeface="Source Sans 3"/>
            </a:endParaRPr>
          </a:p>
          <a:p>
            <a:pPr marL="0" indent="0" algn="l">
              <a:lnSpc>
                <a:spcPct val="110000"/>
              </a:lnSpc>
              <a:spcAft>
                <a:spcPts val="200"/>
              </a:spcAft>
              <a:buNone/>
            </a:pPr>
            <a:r>
              <a:rPr lang="de-DE" sz="1400" b="1" noProof="1">
                <a:latin typeface="Source Sans 3"/>
                <a:ea typeface="Source Sans 3"/>
                <a:cs typeface="Source Sans 3"/>
                <a:sym typeface="Source Sans 3"/>
              </a:rPr>
              <a:t>WEITERFÜHRENDE INFORMATIONEN:</a:t>
            </a:r>
          </a:p>
          <a:p>
            <a:pPr algn="l">
              <a:lnSpc>
                <a:spcPct val="110000"/>
              </a:lnSpc>
              <a:spcAft>
                <a:spcPts val="300"/>
              </a:spcAft>
            </a:pPr>
            <a:r>
              <a:rPr lang="de-DE" sz="1400" noProof="1">
                <a:latin typeface="Source Sans 3"/>
                <a:ea typeface="Source Sans 3"/>
                <a:cs typeface="Source Sans 3"/>
                <a:sym typeface="Source Sans 3"/>
              </a:rPr>
              <a:t>https://bsky.app/profile/realscientists.de</a:t>
            </a:r>
          </a:p>
          <a:p>
            <a:pPr algn="l">
              <a:lnSpc>
                <a:spcPct val="110000"/>
              </a:lnSpc>
              <a:spcAft>
                <a:spcPts val="300"/>
              </a:spcAft>
            </a:pPr>
            <a:r>
              <a:rPr lang="de-DE" sz="1400" noProof="1">
                <a:latin typeface="Source Sans 3"/>
                <a:ea typeface="Source Sans 3"/>
                <a:cs typeface="Source Sans 3"/>
                <a:sym typeface="Source Sans 3"/>
              </a:rPr>
              <a:t>https://www.wissenschaftsjahr.de/2023/aktuelles/aus-den-foerderprojekten/hikers-guide-through-the-galaxy</a:t>
            </a:r>
          </a:p>
          <a:p>
            <a:pPr algn="l">
              <a:lnSpc>
                <a:spcPct val="110000"/>
              </a:lnSpc>
              <a:spcAft>
                <a:spcPts val="300"/>
              </a:spcAft>
            </a:pPr>
            <a:r>
              <a:rPr lang="de-DE" sz="1400" noProof="1">
                <a:latin typeface="Source Sans 3"/>
                <a:ea typeface="Source Sans 3"/>
                <a:cs typeface="Source Sans 3"/>
                <a:sym typeface="Source Sans 3"/>
              </a:rPr>
              <a:t>https://wissenschaft-im-dialog.de/presse/wanderung-durch-unser-sonnensystem/</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a08d03b921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3a08d03b921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a:lnSpc>
                <a:spcPct val="110000"/>
              </a:lnSpc>
              <a:spcAft>
                <a:spcPts val="200"/>
              </a:spcAft>
              <a:buNone/>
            </a:pPr>
            <a:r>
              <a:rPr lang="de-DE" sz="1400" b="1" noProof="1">
                <a:latin typeface="Source Sans 3"/>
                <a:ea typeface="Source Sans 3"/>
                <a:cs typeface="Source Sans 3"/>
                <a:sym typeface="Source Sans 3"/>
              </a:rPr>
              <a:t>TONSPUR:</a:t>
            </a:r>
          </a:p>
          <a:p>
            <a:pPr algn="l">
              <a:lnSpc>
                <a:spcPct val="110000"/>
              </a:lnSpc>
              <a:spcAft>
                <a:spcPts val="300"/>
              </a:spcAft>
            </a:pPr>
            <a:r>
              <a:rPr lang="de-DE" sz="1400" noProof="1">
                <a:latin typeface="Source Sans 3"/>
                <a:ea typeface="Source Sans 3"/>
                <a:cs typeface="Source Sans 3"/>
                <a:sym typeface="Source Sans 3"/>
              </a:rPr>
              <a:t>Weiter mit Dialogformaten der Wissenschaftskommunikation</a:t>
            </a:r>
          </a:p>
          <a:p>
            <a:pPr algn="l">
              <a:lnSpc>
                <a:spcPct val="110000"/>
              </a:lnSpc>
              <a:spcAft>
                <a:spcPts val="300"/>
              </a:spcAft>
            </a:pPr>
            <a:r>
              <a:rPr lang="de-DE" sz="1400" noProof="1">
                <a:latin typeface="Source Sans 3"/>
                <a:ea typeface="Source Sans 3"/>
                <a:cs typeface="Source Sans 3"/>
                <a:sym typeface="Source Sans 3"/>
              </a:rPr>
              <a:t>Der Ansatz ist ein beidseitiger Dialog zwischen Forschenden und Zielgruppen. Themen werden von den Forschenden selbst gesetzt, können aber von der Zielgruppe dialogisch mitbestimmt werden.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a08d03b921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3a08d03b921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a:lnSpc>
                <a:spcPct val="110000"/>
              </a:lnSpc>
              <a:spcAft>
                <a:spcPts val="200"/>
              </a:spcAft>
              <a:buNone/>
            </a:pPr>
            <a:r>
              <a:rPr lang="de-DE" sz="1400" b="1" noProof="1">
                <a:latin typeface="Source Sans 3"/>
                <a:ea typeface="Source Sans 3"/>
                <a:cs typeface="Source Sans 3"/>
                <a:sym typeface="Source Sans 3"/>
              </a:rPr>
              <a:t>TONSPUR:</a:t>
            </a:r>
          </a:p>
          <a:p>
            <a:pPr algn="l">
              <a:lnSpc>
                <a:spcPct val="110000"/>
              </a:lnSpc>
              <a:spcAft>
                <a:spcPts val="300"/>
              </a:spcAft>
            </a:pPr>
            <a:r>
              <a:rPr lang="de-DE" sz="1400" noProof="1">
                <a:latin typeface="Source Sans 3"/>
                <a:ea typeface="Source Sans 3"/>
                <a:cs typeface="Source Sans 3"/>
                <a:sym typeface="Source Sans 3"/>
              </a:rPr>
              <a:t>Der Fokus bei dialogischen Formaten mit Fachpublikum liegt auf gegenseitigem Feedback und auf nicht-akademischem, disziplinübergreifendem Fachaustausch.</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a08d03b921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3a08d03b921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a:lnSpc>
                <a:spcPct val="110000"/>
              </a:lnSpc>
              <a:spcAft>
                <a:spcPts val="200"/>
              </a:spcAft>
              <a:buNone/>
            </a:pPr>
            <a:r>
              <a:rPr lang="de-DE" sz="1400" b="1" noProof="1">
                <a:latin typeface="Source Sans 3"/>
                <a:ea typeface="Source Sans 3"/>
                <a:cs typeface="Source Sans 3"/>
                <a:sym typeface="Source Sans 3"/>
              </a:rPr>
              <a:t>TONSPUR:</a:t>
            </a:r>
          </a:p>
          <a:p>
            <a:pPr algn="l">
              <a:lnSpc>
                <a:spcPct val="110000"/>
              </a:lnSpc>
              <a:spcAft>
                <a:spcPts val="300"/>
              </a:spcAft>
            </a:pPr>
            <a:r>
              <a:rPr lang="de-DE" sz="1400" noProof="1">
                <a:latin typeface="Source Sans 3"/>
                <a:ea typeface="Source Sans 3"/>
                <a:cs typeface="Source Sans 3"/>
                <a:sym typeface="Source Sans 3"/>
              </a:rPr>
              <a:t>Der Fokus von Diskussionsveranstaltungen liegt auf den Primärzielen des gegenseitigen Feedbacks und auf Einblicken in die jeweiligen Lebensrealitäten der Beteiligten.</a:t>
            </a:r>
          </a:p>
          <a:p>
            <a:pPr algn="l">
              <a:lnSpc>
                <a:spcPct val="110000"/>
              </a:lnSpc>
              <a:spcAft>
                <a:spcPts val="300"/>
              </a:spcAft>
            </a:pPr>
            <a:r>
              <a:rPr lang="de-DE" sz="1400" noProof="1">
                <a:latin typeface="Source Sans 3"/>
                <a:ea typeface="Source Sans 3"/>
                <a:cs typeface="Source Sans 3"/>
                <a:sym typeface="Source Sans 3"/>
              </a:rPr>
              <a:t>In Interviewformaten haben Forschende die Gelegenheit, anders als bei primär informationsvermittelnden Formaten, als Menschen in den Vordergrund zu treten und transparente Einblicke in ihre Arbeitsweise, Werdegang und Denkweise zu geben.</a:t>
            </a:r>
          </a:p>
          <a:p>
            <a:pPr algn="l">
              <a:lnSpc>
                <a:spcPct val="110000"/>
              </a:lnSpc>
              <a:spcAft>
                <a:spcPts val="300"/>
              </a:spcAft>
            </a:pPr>
            <a:r>
              <a:rPr lang="de-DE" sz="1400" noProof="1">
                <a:latin typeface="Source Sans 3"/>
                <a:ea typeface="Source Sans 3"/>
                <a:cs typeface="Source Sans 3"/>
                <a:sym typeface="Source Sans 3"/>
              </a:rPr>
              <a:t>Vorteile von Diskussionsveranstaltungen: aktive Beteiligung des Publikums, dynamische Diskussion, Inspiration und Austausch</a:t>
            </a:r>
          </a:p>
          <a:p>
            <a:pPr algn="l">
              <a:lnSpc>
                <a:spcPct val="110000"/>
              </a:lnSpc>
              <a:spcAft>
                <a:spcPts val="300"/>
              </a:spcAft>
            </a:pPr>
            <a:r>
              <a:rPr lang="de-DE" sz="1400" noProof="1">
                <a:latin typeface="Source Sans 3"/>
                <a:ea typeface="Source Sans 3"/>
                <a:cs typeface="Source Sans 3"/>
                <a:sym typeface="Source Sans 3"/>
              </a:rPr>
              <a:t>Nachteile von Diskussionsveranstaltungen: Ein aktives Publikum wird vorausgesetzt; engagierte Moderation ist notwendig, um das Publikum „aus der Reserve zu locken“.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5c9e06c64d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5c9e06c64d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a:lnSpc>
                <a:spcPct val="110000"/>
              </a:lnSpc>
              <a:spcAft>
                <a:spcPts val="200"/>
              </a:spcAft>
              <a:buNone/>
            </a:pPr>
            <a:r>
              <a:rPr lang="de-DE" sz="1400" b="1" noProof="1">
                <a:latin typeface="Source Sans 3"/>
                <a:ea typeface="Source Sans 3"/>
                <a:cs typeface="Source Sans 3"/>
                <a:sym typeface="Source Sans 3"/>
              </a:rPr>
              <a:t>TONSPUR:</a:t>
            </a:r>
          </a:p>
          <a:p>
            <a:pPr algn="l">
              <a:lnSpc>
                <a:spcPct val="110000"/>
              </a:lnSpc>
              <a:spcAft>
                <a:spcPts val="300"/>
              </a:spcAft>
            </a:pPr>
            <a:r>
              <a:rPr lang="de-DE" sz="1400" noProof="1">
                <a:latin typeface="Source Sans 3"/>
                <a:ea typeface="Source Sans 3"/>
                <a:cs typeface="Source Sans 3"/>
                <a:sym typeface="Source Sans 3"/>
              </a:rPr>
              <a:t>Nachdem wir uns mit den gesellschaftlichen Auswirkungen beschäftigt haben, die ihr mit eurer Forschung anstrebt, und potenzielle Zielgruppen für euren angestrebten Impact identifiziert haben, geht es in diesem Modul um die Entwicklung eines konkreten Kommunikationsvorhabens, um diese Zielgruppe möglichst wirksam zu erreichen.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06704da9e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306704da9e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a:lnSpc>
                <a:spcPct val="110000"/>
              </a:lnSpc>
              <a:spcAft>
                <a:spcPts val="200"/>
              </a:spcAft>
              <a:buNone/>
            </a:pPr>
            <a:r>
              <a:rPr lang="de-DE" sz="1400" b="1" noProof="1">
                <a:latin typeface="Source Sans 3"/>
                <a:ea typeface="Source Sans 3"/>
                <a:cs typeface="Source Sans 3"/>
                <a:sym typeface="Source Sans 3"/>
              </a:rPr>
              <a:t>TONSPUR:</a:t>
            </a:r>
          </a:p>
          <a:p>
            <a:pPr marL="457200" marR="0" lvl="0" indent="-298450" algn="l" defTabSz="914400" rtl="0" eaLnBrk="1" fontAlgn="auto" latinLnBrk="0" hangingPunct="1">
              <a:lnSpc>
                <a:spcPct val="110000"/>
              </a:lnSpc>
              <a:spcBef>
                <a:spcPts val="0"/>
              </a:spcBef>
              <a:spcAft>
                <a:spcPts val="300"/>
              </a:spcAft>
              <a:buClr>
                <a:srgbClr val="000000"/>
              </a:buClr>
              <a:buSzPts val="1100"/>
              <a:buFont typeface="Source Sans 3"/>
              <a:buChar char="●"/>
              <a:tabLst/>
              <a:defRPr/>
            </a:pPr>
            <a:r>
              <a:rPr lang="de-DE" sz="1400" noProof="1">
                <a:latin typeface="Source Sans 3"/>
                <a:ea typeface="Source Sans 3"/>
                <a:cs typeface="Source Sans 3"/>
                <a:sym typeface="Source Sans 3"/>
              </a:rPr>
              <a:t>Beispielhafte Projekte mit einem Fokus auf Dialog</a:t>
            </a:r>
          </a:p>
          <a:p>
            <a:pPr algn="l">
              <a:lnSpc>
                <a:spcPct val="110000"/>
              </a:lnSpc>
              <a:spcAft>
                <a:spcPts val="300"/>
              </a:spcAft>
            </a:pPr>
            <a:r>
              <a:rPr lang="de-DE" sz="1400" noProof="1">
                <a:latin typeface="Source Sans 3"/>
                <a:ea typeface="Source Sans 3"/>
                <a:cs typeface="Source Sans 3"/>
                <a:sym typeface="Source Sans 3"/>
              </a:rPr>
              <a:t>Auf der linken Seite ist eine Fishbowl-Diskussion des Projektes Wissenschaft kontrovers im Rahmen des Wissenschaftsjahres Bioökonomie zu sehen.</a:t>
            </a:r>
          </a:p>
          <a:p>
            <a:pPr algn="l">
              <a:lnSpc>
                <a:spcPct val="110000"/>
              </a:lnSpc>
              <a:spcAft>
                <a:spcPts val="300"/>
              </a:spcAft>
            </a:pPr>
            <a:r>
              <a:rPr lang="de-DE" sz="1400" noProof="1">
                <a:latin typeface="Source Sans 3"/>
                <a:ea typeface="Source Sans 3"/>
                <a:cs typeface="Source Sans 3"/>
                <a:sym typeface="Source Sans 3"/>
              </a:rPr>
              <a:t>Auf der rechten Seite sieht man das Projekt „STEM for Queer Youth“ von PRIDE in STEM.</a:t>
            </a:r>
          </a:p>
          <a:p>
            <a:pPr lvl="1" algn="l">
              <a:lnSpc>
                <a:spcPct val="110000"/>
              </a:lnSpc>
              <a:spcAft>
                <a:spcPts val="300"/>
              </a:spcAft>
            </a:pPr>
            <a:r>
              <a:rPr lang="de-DE" sz="1400" noProof="1">
                <a:latin typeface="Source Sans 3"/>
                <a:ea typeface="Source Sans 3"/>
                <a:cs typeface="Source Sans 3"/>
                <a:sym typeface="Source Sans 3"/>
              </a:rPr>
              <a:t>PRIDE in STEM besucht queere Jugendzentren und spricht mit ihnen über Wissenschaft, macht Experimente etc.</a:t>
            </a:r>
          </a:p>
          <a:p>
            <a:pPr lvl="1" algn="l">
              <a:lnSpc>
                <a:spcPct val="110000"/>
              </a:lnSpc>
              <a:spcAft>
                <a:spcPts val="300"/>
              </a:spcAft>
            </a:pPr>
            <a:r>
              <a:rPr lang="de-DE" sz="1400" noProof="1">
                <a:latin typeface="Source Sans 3"/>
                <a:ea typeface="Source Sans 3"/>
                <a:cs typeface="Source Sans 3"/>
                <a:sym typeface="Source Sans 3"/>
              </a:rPr>
              <a:t>Das Projekt will gegen die Unterrepräsentation queerer Identitäten in der Wissenschaft vorgehen.</a:t>
            </a:r>
          </a:p>
          <a:p>
            <a:pPr lvl="1" algn="l">
              <a:lnSpc>
                <a:spcPct val="110000"/>
              </a:lnSpc>
              <a:spcAft>
                <a:spcPts val="300"/>
              </a:spcAft>
            </a:pPr>
            <a:r>
              <a:rPr lang="de-DE" sz="1400" noProof="1">
                <a:latin typeface="Source Sans 3"/>
                <a:ea typeface="Source Sans 3"/>
                <a:cs typeface="Source Sans 3"/>
                <a:sym typeface="Source Sans 3"/>
              </a:rPr>
              <a:t>Niedrigschwelligerer Zugang als in der Schule (weniger Teilhabe durch geringe Repräsentation, Mobbing etc.).</a:t>
            </a:r>
          </a:p>
          <a:p>
            <a:pPr algn="l">
              <a:lnSpc>
                <a:spcPct val="110000"/>
              </a:lnSpc>
              <a:spcAft>
                <a:spcPts val="300"/>
              </a:spcAft>
            </a:pPr>
            <a:endParaRPr lang="de-DE" sz="1400" noProof="1">
              <a:latin typeface="Source Sans 3"/>
              <a:ea typeface="Source Sans 3"/>
              <a:cs typeface="Source Sans 3"/>
              <a:sym typeface="Source Sans 3"/>
            </a:endParaRPr>
          </a:p>
          <a:p>
            <a:pPr marL="0" indent="0" algn="l">
              <a:lnSpc>
                <a:spcPct val="110000"/>
              </a:lnSpc>
              <a:spcAft>
                <a:spcPts val="200"/>
              </a:spcAft>
              <a:buNone/>
            </a:pPr>
            <a:r>
              <a:rPr lang="de-DE" sz="1400" b="1" noProof="1">
                <a:latin typeface="Source Sans 3"/>
                <a:ea typeface="Source Sans 3"/>
                <a:cs typeface="Source Sans 3"/>
                <a:sym typeface="Source Sans 3"/>
              </a:rPr>
              <a:t>WEITERFÜHRENDE INFORMATIONEN:</a:t>
            </a:r>
          </a:p>
          <a:p>
            <a:pPr algn="l">
              <a:lnSpc>
                <a:spcPct val="110000"/>
              </a:lnSpc>
              <a:spcAft>
                <a:spcPts val="300"/>
              </a:spcAft>
            </a:pPr>
            <a:r>
              <a:rPr lang="de-DE" sz="1400" noProof="1">
                <a:latin typeface="Source Sans 3"/>
                <a:ea typeface="Source Sans 3"/>
                <a:cs typeface="Source Sans 3"/>
                <a:sym typeface="Source Sans 3"/>
              </a:rPr>
              <a:t>Wissenschaft kontrovers: https://wissenschaft-im-dialog.de/projekte/wissenschaft-kontrovers/</a:t>
            </a:r>
          </a:p>
          <a:p>
            <a:pPr algn="l">
              <a:lnSpc>
                <a:spcPct val="110000"/>
              </a:lnSpc>
              <a:spcAft>
                <a:spcPts val="300"/>
              </a:spcAft>
            </a:pPr>
            <a:r>
              <a:rPr lang="de-DE" sz="1400" noProof="1">
                <a:latin typeface="Source Sans 3"/>
                <a:ea typeface="Source Sans 3"/>
                <a:cs typeface="Source Sans 3"/>
                <a:sym typeface="Source Sans 3"/>
              </a:rPr>
              <a:t>STEM for Queer Youth:</a:t>
            </a:r>
          </a:p>
          <a:p>
            <a:pPr lvl="1" algn="l">
              <a:lnSpc>
                <a:spcPct val="110000"/>
              </a:lnSpc>
              <a:spcAft>
                <a:spcPts val="300"/>
              </a:spcAft>
            </a:pPr>
            <a:r>
              <a:rPr lang="de-DE" sz="1400" noProof="1">
                <a:latin typeface="Source Sans 3"/>
                <a:ea typeface="Source Sans 3"/>
                <a:cs typeface="Source Sans 3"/>
                <a:sym typeface="Source Sans 3"/>
              </a:rPr>
              <a:t>https://prideinstem.org/</a:t>
            </a:r>
          </a:p>
          <a:p>
            <a:pPr lvl="1" algn="l">
              <a:lnSpc>
                <a:spcPct val="110000"/>
              </a:lnSpc>
              <a:spcAft>
                <a:spcPts val="300"/>
              </a:spcAft>
            </a:pPr>
            <a:r>
              <a:rPr lang="de-DE" sz="1400" noProof="1">
                <a:latin typeface="Source Sans 3"/>
                <a:ea typeface="Source Sans 3"/>
                <a:cs typeface="Source Sans 3"/>
                <a:sym typeface="Source Sans 3"/>
              </a:rPr>
              <a:t>https://prideinstem.org/2025/04/21/stem-for-queer-youth-pilot-project/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a08d03b921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3a08d03b921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a:lnSpc>
                <a:spcPct val="110000"/>
              </a:lnSpc>
              <a:spcAft>
                <a:spcPts val="200"/>
              </a:spcAft>
              <a:buNone/>
            </a:pPr>
            <a:r>
              <a:rPr lang="de-DE" sz="1400" b="1" dirty="0">
                <a:latin typeface="Source Sans 3"/>
                <a:ea typeface="Source Sans 3"/>
                <a:cs typeface="Source Sans 3"/>
                <a:sym typeface="Source Sans 3"/>
              </a:rPr>
              <a:t>TONSPUR:</a:t>
            </a:r>
          </a:p>
          <a:p>
            <a:pPr algn="l">
              <a:lnSpc>
                <a:spcPct val="110000"/>
              </a:lnSpc>
              <a:spcAft>
                <a:spcPts val="300"/>
              </a:spcAft>
            </a:pPr>
            <a:r>
              <a:rPr lang="de-DE" sz="1400" noProof="1">
                <a:latin typeface="Source Sans 3"/>
                <a:ea typeface="Source Sans 3"/>
                <a:cs typeface="Source Sans 3"/>
                <a:sym typeface="Source Sans 3"/>
              </a:rPr>
              <a:t>Abschließend widmen wir uns partizipativen Formaten der Wissenschaftskommunikation</a:t>
            </a:r>
          </a:p>
          <a:p>
            <a:pPr algn="l">
              <a:lnSpc>
                <a:spcPct val="110000"/>
              </a:lnSpc>
              <a:spcAft>
                <a:spcPts val="300"/>
              </a:spcAft>
            </a:pPr>
            <a:r>
              <a:rPr lang="de-DE" sz="1400" noProof="1">
                <a:latin typeface="Source Sans 3"/>
                <a:ea typeface="Source Sans 3"/>
                <a:cs typeface="Source Sans 3"/>
                <a:sym typeface="Source Sans 3"/>
              </a:rPr>
              <a:t>Der Ansatz dieser Formattypen ist eine Co-Produktion von Forschenden und nicht-wissenschaftlichen Akteur*innen. Die zu behandelnden Themen werden in der Regel gemeinsam gesetzt und flexibel gestaltet.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a08d03b921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3a08d03b921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a:lnSpc>
                <a:spcPct val="110000"/>
              </a:lnSpc>
              <a:spcAft>
                <a:spcPts val="200"/>
              </a:spcAft>
              <a:buNone/>
            </a:pPr>
            <a:r>
              <a:rPr lang="de-DE" sz="1400" b="1" noProof="1">
                <a:latin typeface="Source Sans 3"/>
                <a:ea typeface="Source Sans 3"/>
                <a:cs typeface="Source Sans 3"/>
                <a:sym typeface="Source Sans 3"/>
              </a:rPr>
              <a:t>TONSPUR:</a:t>
            </a:r>
          </a:p>
          <a:p>
            <a:pPr algn="l">
              <a:lnSpc>
                <a:spcPct val="110000"/>
              </a:lnSpc>
              <a:spcAft>
                <a:spcPts val="300"/>
              </a:spcAft>
            </a:pPr>
            <a:r>
              <a:rPr lang="de-DE" sz="1400" noProof="1">
                <a:latin typeface="Source Sans 3"/>
                <a:ea typeface="Source Sans 3"/>
                <a:cs typeface="Source Sans 3"/>
                <a:sym typeface="Source Sans 3"/>
              </a:rPr>
              <a:t>Primärziel ist die Teilhabe von außerwissenschaftlichen Akteur*innen an der Wissensproduktion.</a:t>
            </a:r>
          </a:p>
          <a:p>
            <a:pPr algn="l">
              <a:lnSpc>
                <a:spcPct val="110000"/>
              </a:lnSpc>
              <a:spcAft>
                <a:spcPts val="300"/>
              </a:spcAft>
            </a:pPr>
            <a:r>
              <a:rPr lang="de-DE" sz="1400" noProof="1">
                <a:latin typeface="Source Sans 3"/>
                <a:ea typeface="Source Sans 3"/>
                <a:cs typeface="Source Sans 3"/>
                <a:sym typeface="Source Sans 3"/>
              </a:rPr>
              <a:t>Beispiele sind etwa künstlerische oder journalistische Residenzen an Forschungsinstituten. In einem festgelegten Zeitraum von einigen Wochen bis hin zu mehreren Monaten begleiten z.B. Journalist*innen die Forschenden, führen Interviews und nutzen die gesammelten Eindrücke, Stimmen und Materialien für ihre journalistische Arbeit.</a:t>
            </a:r>
          </a:p>
          <a:p>
            <a:pPr algn="l">
              <a:lnSpc>
                <a:spcPct val="110000"/>
              </a:lnSpc>
              <a:spcAft>
                <a:spcPts val="300"/>
              </a:spcAft>
            </a:pPr>
            <a:endParaRPr lang="de-DE" sz="1400" noProof="1">
              <a:latin typeface="Source Sans 3"/>
              <a:ea typeface="Source Sans 3"/>
              <a:cs typeface="Source Sans 3"/>
              <a:sym typeface="Source Sans 3"/>
            </a:endParaRPr>
          </a:p>
          <a:p>
            <a:pPr marL="0" indent="0" algn="l">
              <a:lnSpc>
                <a:spcPct val="110000"/>
              </a:lnSpc>
              <a:spcAft>
                <a:spcPts val="200"/>
              </a:spcAft>
              <a:buNone/>
            </a:pPr>
            <a:r>
              <a:rPr lang="de-DE" sz="1400" b="1" noProof="1">
                <a:latin typeface="Source Sans 3"/>
                <a:ea typeface="Source Sans 3"/>
                <a:cs typeface="Source Sans 3"/>
                <a:sym typeface="Source Sans 3"/>
              </a:rPr>
              <a:t>QUELLEN:</a:t>
            </a:r>
          </a:p>
          <a:p>
            <a:pPr marL="457200" marR="0" lvl="0" indent="-298450" algn="l" defTabSz="914400" rtl="0" eaLnBrk="1" fontAlgn="auto" latinLnBrk="0" hangingPunct="1">
              <a:lnSpc>
                <a:spcPct val="110000"/>
              </a:lnSpc>
              <a:spcBef>
                <a:spcPts val="0"/>
              </a:spcBef>
              <a:spcAft>
                <a:spcPts val="300"/>
              </a:spcAft>
              <a:buClr>
                <a:srgbClr val="000000"/>
              </a:buClr>
              <a:buSzPts val="1100"/>
              <a:buFont typeface="Source Sans 3"/>
              <a:buChar char="●"/>
              <a:tabLst/>
              <a:defRPr/>
            </a:pPr>
            <a:r>
              <a:rPr lang="de-DE" sz="1400" b="0" i="0" u="none" strike="noStrike" cap="none" noProof="1">
                <a:solidFill>
                  <a:srgbClr val="000000"/>
                </a:solidFill>
                <a:effectLst/>
                <a:latin typeface="Source Sans 3"/>
                <a:ea typeface="Source Sans 3"/>
                <a:cs typeface="Source Sans 3"/>
                <a:sym typeface="Source Sans 3"/>
              </a:rPr>
              <a:t>Pettibone et al. (2018): Transdisciplinary Sustainability Research and Citizen Science: Options for Mutual Learning. GAIA - Ecological Perspectives for Science and Society, 27(2)., S.</a:t>
            </a:r>
            <a:r>
              <a:rPr lang="de-DE" sz="1400" noProof="1">
                <a:latin typeface="Source Sans 3"/>
                <a:ea typeface="Source Sans 3"/>
                <a:cs typeface="Source Sans 3"/>
                <a:sym typeface="Source Sans 3"/>
              </a:rPr>
              <a:t> 222–225.</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3a08d03b921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3a08d03b921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a:lnSpc>
                <a:spcPct val="110000"/>
              </a:lnSpc>
              <a:spcAft>
                <a:spcPts val="200"/>
              </a:spcAft>
              <a:buNone/>
            </a:pPr>
            <a:r>
              <a:rPr lang="de-DE" sz="1400" b="1" noProof="1">
                <a:latin typeface="Source Sans 3"/>
                <a:ea typeface="Source Sans 3"/>
                <a:cs typeface="Source Sans 3"/>
                <a:sym typeface="Source Sans 3"/>
              </a:rPr>
              <a:t>TONSPUR:</a:t>
            </a:r>
          </a:p>
          <a:p>
            <a:pPr algn="l">
              <a:lnSpc>
                <a:spcPct val="110000"/>
              </a:lnSpc>
              <a:spcAft>
                <a:spcPts val="300"/>
              </a:spcAft>
            </a:pPr>
            <a:r>
              <a:rPr lang="de-DE" sz="1400" noProof="1">
                <a:latin typeface="Source Sans 3"/>
                <a:ea typeface="Source Sans 3"/>
                <a:cs typeface="Source Sans 3"/>
                <a:sym typeface="Source Sans 3"/>
              </a:rPr>
              <a:t>Menschen aus unterschiedlichen Lebensbereichen kommen zusammen und arbeiten gemeinsam an Forschungsfragen und deren praktischer Umsetzung.</a:t>
            </a:r>
          </a:p>
          <a:p>
            <a:pPr algn="l">
              <a:lnSpc>
                <a:spcPct val="110000"/>
              </a:lnSpc>
              <a:spcAft>
                <a:spcPts val="300"/>
              </a:spcAft>
            </a:pPr>
            <a:r>
              <a:rPr lang="de-DE" sz="1400" noProof="1">
                <a:latin typeface="Source Sans 3"/>
                <a:ea typeface="Source Sans 3"/>
                <a:cs typeface="Source Sans 3"/>
                <a:sym typeface="Source Sans 3"/>
              </a:rPr>
              <a:t>Findet in der Regel an öffentlich leicht zugänglichen Orten mit entsprechender Infrastruktur statt; digitale Versionen als Webinare.</a:t>
            </a:r>
          </a:p>
          <a:p>
            <a:pPr algn="l">
              <a:lnSpc>
                <a:spcPct val="110000"/>
              </a:lnSpc>
              <a:spcAft>
                <a:spcPts val="300"/>
              </a:spcAft>
            </a:pPr>
            <a:r>
              <a:rPr lang="de-DE" sz="1400" noProof="1">
                <a:latin typeface="Source Sans 3"/>
                <a:ea typeface="Source Sans 3"/>
                <a:cs typeface="Source Sans 3"/>
                <a:sym typeface="Source Sans 3"/>
              </a:rPr>
              <a:t>Hinweis: größerer Organisationsaufwand und notwendige Infrastruktur; oftmals mehrere Partnereinrichtungen notwendig </a:t>
            </a:r>
          </a:p>
          <a:p>
            <a:pPr algn="l">
              <a:lnSpc>
                <a:spcPct val="110000"/>
              </a:lnSpc>
              <a:spcAft>
                <a:spcPts val="300"/>
              </a:spcAft>
            </a:pPr>
            <a:endParaRPr lang="de-DE" sz="1400" noProof="1">
              <a:latin typeface="Source Sans 3"/>
              <a:ea typeface="Source Sans 3"/>
              <a:cs typeface="Source Sans 3"/>
              <a:sym typeface="Source Sans 3"/>
            </a:endParaRPr>
          </a:p>
          <a:p>
            <a:pPr marL="0" indent="0" algn="l">
              <a:lnSpc>
                <a:spcPct val="110000"/>
              </a:lnSpc>
              <a:spcAft>
                <a:spcPts val="200"/>
              </a:spcAft>
              <a:buNone/>
            </a:pPr>
            <a:r>
              <a:rPr lang="de-DE" sz="1400" b="1" noProof="1">
                <a:latin typeface="Source Sans 3"/>
                <a:ea typeface="Source Sans 3"/>
                <a:cs typeface="Source Sans 3"/>
                <a:sym typeface="Source Sans 3"/>
              </a:rPr>
              <a:t>WEITERFÜHRENDE INFORMATIONEN:</a:t>
            </a:r>
          </a:p>
          <a:p>
            <a:pPr algn="l">
              <a:lnSpc>
                <a:spcPct val="110000"/>
              </a:lnSpc>
              <a:spcAft>
                <a:spcPts val="300"/>
              </a:spcAft>
            </a:pPr>
            <a:r>
              <a:rPr lang="de-DE" sz="1400" noProof="1">
                <a:latin typeface="Source Sans 3"/>
                <a:ea typeface="Source Sans 3"/>
                <a:cs typeface="Source Sans 3"/>
                <a:sym typeface="Source Sans 3"/>
              </a:rPr>
              <a:t>Erfahrungsbericht zum Thema „Bürger*innen-Redaktion“: https://www.ku.de/fileadmin/1910/broschuere_partizipative_Wissenschaftskommunikation.pdf</a:t>
            </a:r>
          </a:p>
          <a:p>
            <a:pPr algn="l">
              <a:lnSpc>
                <a:spcPct val="110000"/>
              </a:lnSpc>
              <a:spcAft>
                <a:spcPts val="300"/>
              </a:spcAft>
            </a:pPr>
            <a:r>
              <a:rPr lang="de-DE" sz="1400" noProof="1">
                <a:latin typeface="Source Sans 3"/>
                <a:ea typeface="Source Sans 3"/>
                <a:cs typeface="Source Sans 3"/>
                <a:sym typeface="Source Sans 3"/>
              </a:rPr>
              <a:t>WiD-Projekt mit:forschen: https://www.mitforschen.org/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306704da9e0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306704da9e0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a:lnSpc>
                <a:spcPct val="110000"/>
              </a:lnSpc>
              <a:spcAft>
                <a:spcPts val="200"/>
              </a:spcAft>
              <a:buNone/>
            </a:pPr>
            <a:r>
              <a:rPr lang="de-DE" sz="1400" b="1" noProof="1">
                <a:latin typeface="Source Sans 3"/>
                <a:ea typeface="Source Sans 3"/>
                <a:cs typeface="Source Sans 3"/>
                <a:sym typeface="Source Sans 3"/>
              </a:rPr>
              <a:t>TONSPUR:</a:t>
            </a:r>
          </a:p>
          <a:p>
            <a:pPr algn="l">
              <a:lnSpc>
                <a:spcPct val="110000"/>
              </a:lnSpc>
              <a:spcAft>
                <a:spcPts val="300"/>
              </a:spcAft>
            </a:pPr>
            <a:r>
              <a:rPr lang="de-DE" sz="1400" noProof="1">
                <a:latin typeface="Source Sans 3"/>
                <a:ea typeface="Source Sans 3"/>
                <a:cs typeface="Source Sans 3"/>
                <a:sym typeface="Source Sans 3"/>
              </a:rPr>
              <a:t>Hack Your City: Hackday über ein Wochenende, bei dem „Designer, Entwickler, Wissenschaftler und stadtbegeisterte Bürger (...) ganz unterschiedlichen Fragen nachgehen: Wo gibt es Mobilitätslücken in der Stadt? Wie können Bürger ihre Wünsche an die Stadt öffentlich machen und umsetzen? Wie wird die Luft in der Berliner Innenstadt sauber?“</a:t>
            </a:r>
          </a:p>
          <a:p>
            <a:pPr algn="l">
              <a:lnSpc>
                <a:spcPct val="110000"/>
              </a:lnSpc>
              <a:spcAft>
                <a:spcPts val="300"/>
              </a:spcAft>
            </a:pPr>
            <a:r>
              <a:rPr lang="de-DE" sz="1400" noProof="1">
                <a:latin typeface="Source Sans 3"/>
                <a:ea typeface="Source Sans 3"/>
                <a:cs typeface="Source Sans 3"/>
                <a:sym typeface="Source Sans 3"/>
              </a:rPr>
              <a:t>Flora Incognita: App, bei der KI-gestützte Pflanzenerkennung auf Citizen Science trifft. Sie ermöglicht die automatische Bestimmung von mehr als 16.000 Gefäßpflanzenarten, indem mit der Kamera ein Foto der unbekannten Pflanze gemacht wird. Man erhält einen Steckbrief und weitere Informationen über die Pflanze. Gleichzeitig ermöglicht die App die Durchführung von Citizen-Science-Projekten, da die gesammelten Daten Rückschlüsse auf Pflanzenvorkommen, die Zusammensetzung von Lebensräumen und die Häufigkeit bestimmter Pflanzen in einem Gebiet liefern.</a:t>
            </a:r>
          </a:p>
          <a:p>
            <a:pPr algn="l">
              <a:lnSpc>
                <a:spcPct val="110000"/>
              </a:lnSpc>
              <a:spcAft>
                <a:spcPts val="300"/>
              </a:spcAft>
            </a:pPr>
            <a:endParaRPr lang="de-DE" sz="1400" noProof="1">
              <a:latin typeface="Source Sans 3"/>
              <a:ea typeface="Source Sans 3"/>
              <a:cs typeface="Source Sans 3"/>
              <a:sym typeface="Source Sans 3"/>
            </a:endParaRPr>
          </a:p>
          <a:p>
            <a:pPr marL="0" indent="0" algn="l">
              <a:lnSpc>
                <a:spcPct val="110000"/>
              </a:lnSpc>
              <a:spcAft>
                <a:spcPts val="200"/>
              </a:spcAft>
              <a:buNone/>
            </a:pPr>
            <a:r>
              <a:rPr lang="de-DE" sz="1400" b="1" noProof="1">
                <a:latin typeface="Source Sans 3"/>
                <a:ea typeface="Source Sans 3"/>
                <a:cs typeface="Source Sans 3"/>
                <a:sym typeface="Source Sans 3"/>
              </a:rPr>
              <a:t>WEITERFÜHRENDE INFORMATIONEN:</a:t>
            </a:r>
          </a:p>
          <a:p>
            <a:pPr algn="l">
              <a:lnSpc>
                <a:spcPct val="110000"/>
              </a:lnSpc>
              <a:spcAft>
                <a:spcPts val="300"/>
              </a:spcAft>
            </a:pPr>
            <a:r>
              <a:rPr lang="de-DE" sz="1400" noProof="1">
                <a:latin typeface="Source Sans 3"/>
                <a:ea typeface="Source Sans 3"/>
                <a:cs typeface="Source Sans 3"/>
                <a:sym typeface="Source Sans 3"/>
              </a:rPr>
              <a:t>Hack Your City 2015: https://www.wissenschaftsjahr.de/2015/veranstaltungen/rueckblicke/hack-your-city-berlin.html</a:t>
            </a:r>
          </a:p>
          <a:p>
            <a:pPr algn="l">
              <a:lnSpc>
                <a:spcPct val="110000"/>
              </a:lnSpc>
              <a:spcAft>
                <a:spcPts val="300"/>
              </a:spcAft>
            </a:pPr>
            <a:r>
              <a:rPr lang="de-DE" sz="1400" noProof="1">
                <a:latin typeface="Source Sans 3"/>
                <a:ea typeface="Source Sans 3"/>
                <a:cs typeface="Source Sans 3"/>
                <a:sym typeface="Source Sans 3"/>
              </a:rPr>
              <a:t>Flora Incognita: https://floraincognita.de/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434c1d99a3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3434c1d99a3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a:lnSpc>
                <a:spcPct val="110000"/>
              </a:lnSpc>
              <a:spcAft>
                <a:spcPts val="200"/>
              </a:spcAft>
              <a:buNone/>
            </a:pPr>
            <a:r>
              <a:rPr lang="de-DE" sz="1400" b="1" noProof="1">
                <a:latin typeface="Source Sans 3"/>
                <a:ea typeface="Source Sans 3"/>
                <a:cs typeface="Source Sans 3"/>
                <a:sym typeface="Source Sans 3"/>
              </a:rPr>
              <a:t>TONSPUR:</a:t>
            </a:r>
          </a:p>
          <a:p>
            <a:pPr algn="l">
              <a:lnSpc>
                <a:spcPct val="110000"/>
              </a:lnSpc>
              <a:spcAft>
                <a:spcPts val="300"/>
              </a:spcAft>
            </a:pPr>
            <a:r>
              <a:rPr lang="de-DE" sz="1400" noProof="1">
                <a:latin typeface="Source Sans 3"/>
                <a:ea typeface="Source Sans 3"/>
                <a:cs typeface="Source Sans 3"/>
                <a:sym typeface="Source Sans 3"/>
              </a:rPr>
              <a:t>Es gibt eine Vielzahl an unterschiedlichen Formaten der Wissenschaftskommunikation. Auf der größten Formatedatenbank im deutschsprachigen Raum von Wissenschaftskommunikation.de werden allein rund 120 Formate aufgelistet. Um nicht von dieser großen Auswahl erschlagen zu werden, bietet es sich an, sich vorab vor allem mit zwei Aspekten der Kommunikationsstrategie auseinanderzusetzen:</a:t>
            </a:r>
          </a:p>
          <a:p>
            <a:pPr lvl="1" algn="l">
              <a:lnSpc>
                <a:spcPct val="110000"/>
              </a:lnSpc>
              <a:spcAft>
                <a:spcPts val="300"/>
              </a:spcAft>
            </a:pPr>
            <a:r>
              <a:rPr lang="de-DE" sz="1400" noProof="1">
                <a:latin typeface="Source Sans 3"/>
                <a:ea typeface="Source Sans 3"/>
                <a:cs typeface="Source Sans 3"/>
                <a:sym typeface="Source Sans 3"/>
              </a:rPr>
              <a:t>Die Zielgruppe (Informationsverhalten und erwünschte Wirkung)</a:t>
            </a:r>
          </a:p>
          <a:p>
            <a:pPr lvl="1" algn="l">
              <a:lnSpc>
                <a:spcPct val="110000"/>
              </a:lnSpc>
              <a:spcAft>
                <a:spcPts val="300"/>
              </a:spcAft>
            </a:pPr>
            <a:r>
              <a:rPr lang="de-DE" sz="1400" noProof="1">
                <a:latin typeface="Source Sans 3"/>
                <a:ea typeface="Source Sans 3"/>
                <a:cs typeface="Source Sans 3"/>
                <a:sym typeface="Source Sans 3"/>
              </a:rPr>
              <a:t>Die eigenen Kommunikationsfähigkeiten (Was kann ich gut? Bin ich besser im 1:1-Dialog oder stehe ich gerne auf einer Bühne? Bin ich eher kamerascheu? Kann ich meine Forschung gut in Handlungsoptionen übersetzen?)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306704da9e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a:lnSpc>
                <a:spcPct val="110000"/>
              </a:lnSpc>
              <a:spcAft>
                <a:spcPts val="200"/>
              </a:spcAft>
              <a:buNone/>
            </a:pPr>
            <a:r>
              <a:rPr lang="de-DE" sz="1400" b="1" dirty="0">
                <a:latin typeface="Source Sans 3"/>
                <a:ea typeface="Source Sans 3"/>
                <a:cs typeface="Source Sans 3"/>
                <a:sym typeface="Source Sans 3"/>
              </a:rPr>
              <a:t>TONSPUR:</a:t>
            </a:r>
          </a:p>
          <a:p>
            <a:pPr algn="l">
              <a:lnSpc>
                <a:spcPct val="110000"/>
              </a:lnSpc>
              <a:spcAft>
                <a:spcPts val="300"/>
              </a:spcAft>
            </a:pPr>
            <a:r>
              <a:rPr lang="de-DE" sz="1400" noProof="1">
                <a:latin typeface="Source Sans 3"/>
                <a:ea typeface="Source Sans 3"/>
                <a:cs typeface="Source Sans 3"/>
                <a:sym typeface="Source Sans 3"/>
              </a:rPr>
              <a:t>Überblick über die vorgestellten Formate, unterteilt in die entsprechenden Kommunikationsmodelle</a:t>
            </a:r>
          </a:p>
          <a:p>
            <a:pPr algn="l">
              <a:lnSpc>
                <a:spcPct val="110000"/>
              </a:lnSpc>
              <a:spcAft>
                <a:spcPts val="300"/>
              </a:spcAft>
            </a:pPr>
            <a:r>
              <a:rPr lang="de-DE" sz="1400" noProof="1">
                <a:latin typeface="Source Sans 3"/>
                <a:ea typeface="Source Sans 3"/>
                <a:cs typeface="Source Sans 3"/>
                <a:sym typeface="Source Sans 3"/>
              </a:rPr>
              <a:t>Dient als Inspiration für das Konzipieren des eigenen Formats</a:t>
            </a:r>
            <a:endParaRPr lang="de-DE" sz="1400" b="0" noProof="1">
              <a:latin typeface="Source Sans 3"/>
              <a:ea typeface="Source Sans 3"/>
              <a:cs typeface="Source Sans 3"/>
              <a:sym typeface="Source Sans 3"/>
            </a:endParaRPr>
          </a:p>
          <a:p>
            <a:pPr algn="l">
              <a:lnSpc>
                <a:spcPct val="110000"/>
              </a:lnSpc>
              <a:spcAft>
                <a:spcPts val="300"/>
              </a:spcAft>
            </a:pPr>
            <a:endParaRPr lang="de-DE" sz="1400" b="0" noProof="1">
              <a:latin typeface="Source Sans 3"/>
              <a:ea typeface="Source Sans 3"/>
              <a:cs typeface="Source Sans 3"/>
              <a:sym typeface="Source Sans 3"/>
            </a:endParaRPr>
          </a:p>
          <a:p>
            <a:pPr algn="l">
              <a:lnSpc>
                <a:spcPct val="110000"/>
              </a:lnSpc>
              <a:spcAft>
                <a:spcPts val="300"/>
              </a:spcAft>
            </a:pPr>
            <a:endParaRPr lang="de-DE" sz="1400" b="0" noProof="1">
              <a:latin typeface="Source Sans 3"/>
              <a:ea typeface="Source Sans 3"/>
              <a:cs typeface="Source Sans 3"/>
              <a:sym typeface="Source Sans 3"/>
            </a:endParaRPr>
          </a:p>
          <a:p>
            <a:pPr marL="158750" indent="0" algn="l">
              <a:lnSpc>
                <a:spcPct val="110000"/>
              </a:lnSpc>
              <a:spcAft>
                <a:spcPts val="300"/>
              </a:spcAft>
              <a:buNone/>
            </a:pPr>
            <a:r>
              <a:rPr lang="de-DE" sz="1400" b="1" noProof="1">
                <a:latin typeface="Source Sans 3"/>
                <a:ea typeface="Source Sans 3"/>
                <a:cs typeface="Source Sans 3"/>
                <a:sym typeface="Source Sans 3"/>
              </a:rPr>
              <a:t>WEITERFÜHRENDE INFORMATIONEN:</a:t>
            </a:r>
          </a:p>
          <a:p>
            <a:pPr algn="l">
              <a:lnSpc>
                <a:spcPct val="110000"/>
              </a:lnSpc>
              <a:spcAft>
                <a:spcPts val="300"/>
              </a:spcAft>
            </a:pPr>
            <a:r>
              <a:rPr lang="de-DE" sz="1400" dirty="0">
                <a:latin typeface="Source Sans 3"/>
                <a:ea typeface="Source Sans 3"/>
                <a:cs typeface="Source Sans 3"/>
                <a:sym typeface="Source Sans 3"/>
              </a:rPr>
              <a:t>Weitere Formate, praktische Hinweise und Erfahrungsberichte findet man auf https://</a:t>
            </a:r>
            <a:r>
              <a:rPr lang="de-DE" sz="1400" dirty="0" err="1">
                <a:latin typeface="Source Sans 3"/>
                <a:ea typeface="Source Sans 3"/>
                <a:cs typeface="Source Sans 3"/>
                <a:sym typeface="Source Sans 3"/>
              </a:rPr>
              <a:t>www.wissenschaftskommunikation.de</a:t>
            </a:r>
            <a:r>
              <a:rPr lang="de-DE" sz="1400" dirty="0">
                <a:latin typeface="Source Sans 3"/>
                <a:ea typeface="Source Sans 3"/>
                <a:cs typeface="Source Sans 3"/>
                <a:sym typeface="Source Sans 3"/>
              </a:rPr>
              <a:t>/</a:t>
            </a:r>
            <a:r>
              <a:rPr lang="de-DE" sz="1400" dirty="0" err="1">
                <a:latin typeface="Source Sans 3"/>
                <a:ea typeface="Source Sans 3"/>
                <a:cs typeface="Source Sans 3"/>
                <a:sym typeface="Source Sans 3"/>
              </a:rPr>
              <a:t>formate</a:t>
            </a:r>
            <a:r>
              <a:rPr lang="de-DE" sz="1400" dirty="0">
                <a:latin typeface="Source Sans 3"/>
                <a:ea typeface="Source Sans 3"/>
                <a:cs typeface="Source Sans 3"/>
                <a:sym typeface="Source Sans 3"/>
              </a:rPr>
              <a:t>/</a:t>
            </a:r>
            <a:endParaRPr sz="1400" dirty="0">
              <a:latin typeface="Source Sans 3"/>
              <a:ea typeface="Source Sans 3"/>
              <a:cs typeface="Source Sans 3"/>
              <a:sym typeface="Source Sans 3"/>
            </a:endParaRPr>
          </a:p>
        </p:txBody>
      </p:sp>
      <p:sp>
        <p:nvSpPr>
          <p:cNvPr id="478" name="Google Shape;478;g306704da9e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47efd291c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347efd291c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a:lnSpc>
                <a:spcPct val="110000"/>
              </a:lnSpc>
              <a:spcAft>
                <a:spcPts val="200"/>
              </a:spcAft>
              <a:buNone/>
            </a:pPr>
            <a:r>
              <a:rPr lang="de-DE" sz="1400" b="1" dirty="0">
                <a:latin typeface="Source Sans 3"/>
                <a:ea typeface="Source Sans 3"/>
                <a:cs typeface="Source Sans 3"/>
                <a:sym typeface="Source Sans 3"/>
              </a:rPr>
              <a:t>DIDAKTISCHE ANMERKUNGEN:</a:t>
            </a:r>
            <a:endParaRPr lang="de-DE" sz="1400" dirty="0">
              <a:latin typeface="Source Sans 3"/>
              <a:ea typeface="Source Sans 3"/>
              <a:cs typeface="Source Sans 3"/>
              <a:sym typeface="Source Sans 3"/>
            </a:endParaRPr>
          </a:p>
          <a:p>
            <a:pPr algn="l">
              <a:lnSpc>
                <a:spcPct val="110000"/>
              </a:lnSpc>
              <a:spcAft>
                <a:spcPts val="300"/>
              </a:spcAft>
            </a:pPr>
            <a:r>
              <a:rPr lang="de-DE" sz="1400" noProof="1">
                <a:latin typeface="Source Sans 3"/>
                <a:ea typeface="Source Sans 3"/>
                <a:cs typeface="Source Sans 3"/>
                <a:sym typeface="Source Sans 3"/>
              </a:rPr>
              <a:t>Methode: 3-1-2-Methode</a:t>
            </a:r>
          </a:p>
          <a:p>
            <a:pPr lvl="1" algn="l">
              <a:lnSpc>
                <a:spcPct val="110000"/>
              </a:lnSpc>
              <a:spcAft>
                <a:spcPts val="300"/>
              </a:spcAft>
            </a:pPr>
            <a:r>
              <a:rPr lang="de-DE" sz="1400" noProof="1">
                <a:latin typeface="Source Sans 3"/>
                <a:ea typeface="Source Sans 3"/>
                <a:cs typeface="Source Sans 3"/>
                <a:sym typeface="Source Sans 3"/>
              </a:rPr>
              <a:t>Teilnehmende finden sich in Dreiergruppen zusammen und halten zunächst für sich selbst eine Formatidee für ihr Thema und ihre Zielgruppe fest.</a:t>
            </a:r>
          </a:p>
          <a:p>
            <a:pPr lvl="1" algn="l">
              <a:lnSpc>
                <a:spcPct val="110000"/>
              </a:lnSpc>
              <a:spcAft>
                <a:spcPts val="300"/>
              </a:spcAft>
            </a:pPr>
            <a:r>
              <a:rPr lang="de-DE" sz="1400" noProof="1">
                <a:latin typeface="Source Sans 3"/>
                <a:ea typeface="Source Sans 3"/>
                <a:cs typeface="Source Sans 3"/>
                <a:sym typeface="Source Sans 3"/>
              </a:rPr>
              <a:t>In zwei Runden werden die Ideen an jeweils zwei Personen weitergegeben. In jeder Runde trägt jede Person eine neue Idee für die Person bei, deren Übungsheft ihr weitergereicht wurde.</a:t>
            </a:r>
          </a:p>
          <a:p>
            <a:pPr lvl="1" algn="l">
              <a:lnSpc>
                <a:spcPct val="110000"/>
              </a:lnSpc>
              <a:spcAft>
                <a:spcPts val="300"/>
              </a:spcAft>
            </a:pPr>
            <a:r>
              <a:rPr lang="de-DE" sz="1400" noProof="1">
                <a:latin typeface="Source Sans 3"/>
                <a:ea typeface="Source Sans 3"/>
                <a:cs typeface="Source Sans 3"/>
                <a:sym typeface="Source Sans 3"/>
              </a:rPr>
              <a:t>Am Ende hat jede Person drei Formatideen, aus denen sie sich für eine entscheiden kann.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3b153cb471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3b153cb471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a:lnSpc>
                <a:spcPct val="110000"/>
              </a:lnSpc>
              <a:spcAft>
                <a:spcPts val="200"/>
              </a:spcAft>
              <a:buNone/>
            </a:pPr>
            <a:r>
              <a:rPr lang="de-DE" sz="1400" b="1" dirty="0">
                <a:latin typeface="Source Sans 3"/>
                <a:ea typeface="Source Sans 3"/>
                <a:cs typeface="Source Sans 3"/>
                <a:sym typeface="Source Sans 3"/>
              </a:rPr>
              <a:t>DIDAKTISCHE ANMERKUNGEN:</a:t>
            </a:r>
            <a:endParaRPr lang="de-DE" sz="1400" dirty="0">
              <a:latin typeface="Source Sans 3"/>
              <a:ea typeface="Source Sans 3"/>
              <a:cs typeface="Source Sans 3"/>
              <a:sym typeface="Source Sans 3"/>
            </a:endParaRPr>
          </a:p>
          <a:p>
            <a:pPr algn="l">
              <a:lnSpc>
                <a:spcPct val="110000"/>
              </a:lnSpc>
              <a:spcAft>
                <a:spcPts val="300"/>
              </a:spcAft>
            </a:pPr>
            <a:r>
              <a:rPr lang="de-DE" sz="1400" noProof="1">
                <a:latin typeface="Source Sans 3"/>
                <a:ea typeface="Source Sans 3"/>
                <a:cs typeface="Source Sans 3"/>
                <a:sym typeface="Source Sans 3"/>
              </a:rPr>
              <a:t>Je nach Gruppengröße entweder in Dreier- oder Vierergruppen, bei kleinen Gruppen im großen Plenum.</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45a3a7335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345a3a7335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300"/>
              </a:spcAft>
              <a:buNone/>
            </a:pPr>
            <a:endParaRPr sz="1400">
              <a:solidFill>
                <a:schemeClr val="dk1"/>
              </a:solidFill>
              <a:latin typeface="Source Sans 3"/>
              <a:ea typeface="Source Sans 3"/>
              <a:cs typeface="Source Sans 3"/>
              <a:sym typeface="Source Sans 3"/>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5c9e06c64d_0_5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5c9e06c64d_0_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a:lnSpc>
                <a:spcPct val="110000"/>
              </a:lnSpc>
              <a:spcAft>
                <a:spcPts val="200"/>
              </a:spcAft>
              <a:buNone/>
            </a:pPr>
            <a:r>
              <a:rPr lang="de-DE" sz="1400" b="1" noProof="1">
                <a:latin typeface="Source Sans 3"/>
                <a:ea typeface="Source Sans 3"/>
                <a:cs typeface="Source Sans 3"/>
                <a:sym typeface="Source Sans 3"/>
              </a:rPr>
              <a:t>TONSPUR:</a:t>
            </a:r>
          </a:p>
          <a:p>
            <a:pPr algn="l">
              <a:lnSpc>
                <a:spcPct val="110000"/>
              </a:lnSpc>
              <a:spcAft>
                <a:spcPts val="300"/>
              </a:spcAft>
            </a:pPr>
            <a:r>
              <a:rPr lang="de-DE" sz="1400" noProof="1">
                <a:latin typeface="Source Sans 3"/>
                <a:ea typeface="Source Sans 3"/>
                <a:cs typeface="Source Sans 3"/>
                <a:sym typeface="Source Sans 3"/>
              </a:rPr>
              <a:t>Erläuterung der Zielsetzung:</a:t>
            </a:r>
          </a:p>
          <a:p>
            <a:pPr lvl="1" algn="l">
              <a:lnSpc>
                <a:spcPct val="110000"/>
              </a:lnSpc>
              <a:spcAft>
                <a:spcPts val="300"/>
              </a:spcAft>
            </a:pPr>
            <a:r>
              <a:rPr lang="de-DE" sz="1400" noProof="1">
                <a:latin typeface="Source Sans 3"/>
                <a:ea typeface="Source Sans 3"/>
                <a:cs typeface="Source Sans 3"/>
                <a:sym typeface="Source Sans 3"/>
              </a:rPr>
              <a:t>Zunächst werdet ihr zielgruppengerechte Kommunikation in Form von Elevator Pitches erlernen, austesten und einander Feedback geben.</a:t>
            </a:r>
          </a:p>
          <a:p>
            <a:pPr lvl="1" algn="l">
              <a:lnSpc>
                <a:spcPct val="110000"/>
              </a:lnSpc>
              <a:spcAft>
                <a:spcPts val="300"/>
              </a:spcAft>
            </a:pPr>
            <a:r>
              <a:rPr lang="de-DE" sz="1400" noProof="1">
                <a:latin typeface="Source Sans 3"/>
                <a:ea typeface="Source Sans 3"/>
                <a:cs typeface="Source Sans 3"/>
                <a:sym typeface="Source Sans 3"/>
              </a:rPr>
              <a:t>Nach einem ausführlichen Input zu unterschiedlichen Formaten der Wissenschaftskommunikation seid ihr gefragt, um eure eigenen Kommunikationsvorhaben zu entwickeln.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306704da9e0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306704da9e0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a:lnSpc>
                <a:spcPct val="110000"/>
              </a:lnSpc>
              <a:spcAft>
                <a:spcPts val="200"/>
              </a:spcAft>
              <a:buNone/>
            </a:pPr>
            <a:r>
              <a:rPr lang="de-DE" sz="1400" b="1" noProof="1">
                <a:latin typeface="Source Sans 3"/>
                <a:ea typeface="Source Sans 3"/>
                <a:cs typeface="Source Sans 3"/>
                <a:sym typeface="Source Sans 3"/>
              </a:rPr>
              <a:t>TONSPUR:</a:t>
            </a:r>
          </a:p>
          <a:p>
            <a:pPr algn="l">
              <a:lnSpc>
                <a:spcPct val="110000"/>
              </a:lnSpc>
              <a:spcAft>
                <a:spcPts val="300"/>
              </a:spcAft>
            </a:pPr>
            <a:r>
              <a:rPr lang="de-DE" sz="1400" noProof="1">
                <a:latin typeface="Source Sans 3"/>
                <a:ea typeface="Source Sans 3"/>
                <a:cs typeface="Source Sans 3"/>
                <a:sym typeface="Source Sans 3"/>
              </a:rPr>
              <a:t>Gemeinschaftliche Weiterentwicklung der Formatideen anhand der Hüte-Feedbackmethode.</a:t>
            </a:r>
          </a:p>
          <a:p>
            <a:pPr algn="l">
              <a:lnSpc>
                <a:spcPct val="110000"/>
              </a:lnSpc>
              <a:spcAft>
                <a:spcPts val="300"/>
              </a:spcAft>
            </a:pPr>
            <a:r>
              <a:rPr lang="de-DE" sz="1400" noProof="1">
                <a:latin typeface="Source Sans 3"/>
                <a:ea typeface="Source Sans 3"/>
                <a:cs typeface="Source Sans 3"/>
                <a:sym typeface="Source Sans 3"/>
              </a:rPr>
              <a:t>In Vierergruppen gebt ihr euch gegenseitig Feedback, jeweils mit einem Hut, der eine spezifische Feedbackperspektive beinhaltet:</a:t>
            </a:r>
          </a:p>
          <a:p>
            <a:pPr lvl="1" algn="l">
              <a:lnSpc>
                <a:spcPct val="110000"/>
              </a:lnSpc>
              <a:spcAft>
                <a:spcPts val="300"/>
              </a:spcAft>
            </a:pPr>
            <a:r>
              <a:rPr lang="de-DE" sz="1400" noProof="1">
                <a:latin typeface="Source Sans 3"/>
                <a:ea typeface="Source Sans 3"/>
                <a:cs typeface="Source Sans 3"/>
                <a:sym typeface="Source Sans 3"/>
              </a:rPr>
              <a:t>Der rote Hut für Emotion und Intuition.</a:t>
            </a:r>
          </a:p>
          <a:p>
            <a:pPr lvl="1" algn="l">
              <a:lnSpc>
                <a:spcPct val="110000"/>
              </a:lnSpc>
              <a:spcAft>
                <a:spcPts val="300"/>
              </a:spcAft>
            </a:pPr>
            <a:r>
              <a:rPr lang="de-DE" sz="1400" noProof="1">
                <a:latin typeface="Source Sans 3"/>
                <a:ea typeface="Source Sans 3"/>
                <a:cs typeface="Source Sans 3"/>
                <a:sym typeface="Source Sans 3"/>
              </a:rPr>
              <a:t>Der schwarze Hut für Kritik und Vorsicht.</a:t>
            </a:r>
          </a:p>
          <a:p>
            <a:pPr lvl="1" algn="l">
              <a:lnSpc>
                <a:spcPct val="110000"/>
              </a:lnSpc>
              <a:spcAft>
                <a:spcPts val="300"/>
              </a:spcAft>
            </a:pPr>
            <a:r>
              <a:rPr lang="de-DE" sz="1400" noProof="1">
                <a:latin typeface="Source Sans 3"/>
                <a:ea typeface="Source Sans 3"/>
                <a:cs typeface="Source Sans 3"/>
                <a:sym typeface="Source Sans 3"/>
              </a:rPr>
              <a:t>Der grüne Hut für Kreativität.</a:t>
            </a:r>
          </a:p>
          <a:p>
            <a:pPr lvl="1" algn="l">
              <a:lnSpc>
                <a:spcPct val="110000"/>
              </a:lnSpc>
              <a:spcAft>
                <a:spcPts val="300"/>
              </a:spcAft>
            </a:pPr>
            <a:endParaRPr lang="de-DE" sz="1400" noProof="1">
              <a:latin typeface="Source Sans 3"/>
              <a:ea typeface="Source Sans 3"/>
              <a:cs typeface="Source Sans 3"/>
              <a:sym typeface="Source Sans 3"/>
            </a:endParaRPr>
          </a:p>
          <a:p>
            <a:pPr marL="0" indent="0" algn="l">
              <a:lnSpc>
                <a:spcPct val="110000"/>
              </a:lnSpc>
              <a:spcAft>
                <a:spcPts val="200"/>
              </a:spcAft>
              <a:buNone/>
            </a:pPr>
            <a:r>
              <a:rPr lang="de-DE" sz="1400" b="1" noProof="1">
                <a:latin typeface="Source Sans 3"/>
                <a:ea typeface="Source Sans 3"/>
                <a:cs typeface="Source Sans 3"/>
                <a:sym typeface="Source Sans 3"/>
              </a:rPr>
              <a:t>WEITERFÜHRENDE INFORMATIONEN:</a:t>
            </a:r>
          </a:p>
          <a:p>
            <a:pPr algn="l">
              <a:lnSpc>
                <a:spcPct val="110000"/>
              </a:lnSpc>
              <a:spcAft>
                <a:spcPts val="300"/>
              </a:spcAft>
            </a:pPr>
            <a:r>
              <a:rPr lang="de-DE" sz="1400" noProof="1">
                <a:latin typeface="Source Sans 3"/>
                <a:ea typeface="Source Sans 3"/>
                <a:cs typeface="Source Sans 3"/>
                <a:sym typeface="Source Sans 3"/>
              </a:rPr>
              <a:t>https://www.innovation.wiki/de/method/6-huete-methode/</a:t>
            </a:r>
          </a:p>
          <a:p>
            <a:pPr algn="l">
              <a:lnSpc>
                <a:spcPct val="110000"/>
              </a:lnSpc>
              <a:spcAft>
                <a:spcPts val="300"/>
              </a:spcAft>
            </a:pPr>
            <a:endParaRPr lang="de-DE" sz="1400" noProof="1">
              <a:latin typeface="Source Sans 3"/>
              <a:ea typeface="Source Sans 3"/>
              <a:cs typeface="Source Sans 3"/>
              <a:sym typeface="Source Sans 3"/>
            </a:endParaRPr>
          </a:p>
          <a:p>
            <a:pPr marL="0" indent="0" algn="l">
              <a:lnSpc>
                <a:spcPct val="110000"/>
              </a:lnSpc>
              <a:spcAft>
                <a:spcPts val="200"/>
              </a:spcAft>
              <a:buNone/>
            </a:pPr>
            <a:r>
              <a:rPr lang="de-DE" sz="1400" b="1" noProof="1">
                <a:latin typeface="Source Sans 3"/>
                <a:ea typeface="Source Sans 3"/>
                <a:cs typeface="Source Sans 3"/>
                <a:sym typeface="Source Sans 3"/>
              </a:rPr>
              <a:t>QUELLEN:</a:t>
            </a:r>
          </a:p>
          <a:p>
            <a:pPr marL="457200" marR="0" lvl="0" indent="-298450" algn="l" defTabSz="914400" rtl="0" eaLnBrk="1" fontAlgn="auto" latinLnBrk="0" hangingPunct="1">
              <a:lnSpc>
                <a:spcPct val="110000"/>
              </a:lnSpc>
              <a:spcBef>
                <a:spcPts val="0"/>
              </a:spcBef>
              <a:spcAft>
                <a:spcPts val="300"/>
              </a:spcAft>
              <a:buClr>
                <a:srgbClr val="000000"/>
              </a:buClr>
              <a:buSzPts val="1100"/>
              <a:buFont typeface="Source Sans 3"/>
              <a:buChar char="●"/>
              <a:tabLst/>
              <a:defRPr/>
            </a:pPr>
            <a:r>
              <a:rPr lang="de-DE" sz="1400" b="0" i="0" u="none" strike="noStrike" cap="none" noProof="1">
                <a:solidFill>
                  <a:srgbClr val="000000"/>
                </a:solidFill>
                <a:effectLst/>
                <a:latin typeface="Source Sans 3"/>
                <a:ea typeface="Source Sans 3"/>
                <a:cs typeface="Source Sans 3"/>
                <a:sym typeface="Source Sans 3"/>
              </a:rPr>
              <a:t>De Bono, E. (1985): Six thinking hats. </a:t>
            </a:r>
            <a:endParaRPr lang="de-DE" sz="1400" noProof="1">
              <a:latin typeface="Source Sans 3"/>
              <a:ea typeface="Source Sans 3"/>
              <a:cs typeface="Source Sans 3"/>
              <a:sym typeface="Source Sans 3"/>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f6fa87b405_1_5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2f6fa87b405_1_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a:lnSpc>
                <a:spcPct val="110000"/>
              </a:lnSpc>
              <a:spcAft>
                <a:spcPts val="200"/>
              </a:spcAft>
              <a:buNone/>
            </a:pPr>
            <a:r>
              <a:rPr lang="de-DE" sz="1400" b="1" dirty="0">
                <a:latin typeface="Source Sans 3"/>
                <a:ea typeface="Source Sans 3"/>
                <a:cs typeface="Source Sans 3"/>
                <a:sym typeface="Source Sans 3"/>
              </a:rPr>
              <a:t>DIDAKTISCHE ANMERKUNGEN:</a:t>
            </a:r>
            <a:endParaRPr lang="de-DE" sz="1400" dirty="0">
              <a:latin typeface="Source Sans 3"/>
              <a:ea typeface="Source Sans 3"/>
              <a:cs typeface="Source Sans 3"/>
              <a:sym typeface="Source Sans 3"/>
            </a:endParaRPr>
          </a:p>
          <a:p>
            <a:pPr algn="l">
              <a:lnSpc>
                <a:spcPct val="110000"/>
              </a:lnSpc>
              <a:spcAft>
                <a:spcPts val="300"/>
              </a:spcAft>
            </a:pPr>
            <a:r>
              <a:rPr lang="de-DE" sz="1400" noProof="1">
                <a:latin typeface="Source Sans 3"/>
                <a:ea typeface="Source Sans 3"/>
                <a:cs typeface="Source Sans 3"/>
                <a:sym typeface="Source Sans 3"/>
              </a:rPr>
              <a:t>Aufteilung in Dreier- oder Vierergruppen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35c9e06c64d_0_7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35c9e06c64d_0_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a:lnSpc>
                <a:spcPct val="110000"/>
              </a:lnSpc>
              <a:spcAft>
                <a:spcPts val="200"/>
              </a:spcAft>
              <a:buNone/>
            </a:pPr>
            <a:r>
              <a:rPr lang="de-DE" sz="1400" b="1" noProof="1">
                <a:latin typeface="Source Sans 3"/>
                <a:ea typeface="Source Sans 3"/>
                <a:cs typeface="Source Sans 3"/>
                <a:sym typeface="Source Sans 3"/>
              </a:rPr>
              <a:t>TONSPUR:</a:t>
            </a:r>
          </a:p>
          <a:p>
            <a:pPr algn="l">
              <a:lnSpc>
                <a:spcPct val="110000"/>
              </a:lnSpc>
              <a:spcAft>
                <a:spcPts val="300"/>
              </a:spcAft>
            </a:pPr>
            <a:r>
              <a:rPr lang="de-DE" sz="1400" noProof="1">
                <a:latin typeface="Source Sans 3"/>
                <a:ea typeface="Source Sans 3"/>
                <a:cs typeface="Source Sans 3"/>
                <a:sym typeface="Source Sans 3"/>
              </a:rPr>
              <a:t>Wichtigste Learnings aus dem dritten Modul</a:t>
            </a:r>
          </a:p>
          <a:p>
            <a:pPr algn="l">
              <a:lnSpc>
                <a:spcPct val="110000"/>
              </a:lnSpc>
              <a:spcAft>
                <a:spcPts val="300"/>
              </a:spcAft>
            </a:pPr>
            <a:r>
              <a:rPr lang="de-DE" sz="1400" noProof="1">
                <a:latin typeface="Source Sans 3"/>
                <a:ea typeface="Source Sans 3"/>
                <a:cs typeface="Source Sans 3"/>
                <a:sym typeface="Source Sans 3"/>
              </a:rPr>
              <a:t>Im nächsten Modul geht es um die Umsetzung des ausgewählten Kommunikationsvorhabens.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4221e7ca3b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g34221e7ca3b_0_2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gn="l">
              <a:lnSpc>
                <a:spcPct val="110000"/>
              </a:lnSpc>
              <a:spcAft>
                <a:spcPts val="200"/>
              </a:spcAft>
              <a:buNone/>
            </a:pPr>
            <a:r>
              <a:rPr lang="de-DE" sz="1400" b="1" noProof="1">
                <a:latin typeface="Source Sans 3"/>
                <a:ea typeface="Source Sans 3"/>
                <a:cs typeface="Source Sans 3"/>
                <a:sym typeface="Source Sans 3"/>
              </a:rPr>
              <a:t>TONSPUR:</a:t>
            </a:r>
          </a:p>
          <a:p>
            <a:pPr algn="l">
              <a:lnSpc>
                <a:spcPct val="110000"/>
              </a:lnSpc>
              <a:spcAft>
                <a:spcPts val="300"/>
              </a:spcAft>
            </a:pPr>
            <a:r>
              <a:rPr lang="de-DE" sz="1400" noProof="1">
                <a:latin typeface="Source Sans 3"/>
                <a:ea typeface="Source Sans 3"/>
                <a:cs typeface="Source Sans 3"/>
                <a:sym typeface="Source Sans 3"/>
              </a:rPr>
              <a:t>Framework, das die Essentials guter Kommunikation zusammenfasst und aus unterschiedlichen Leitlinien zu guter Wissenschaftskommunikation zusammengestellt ist.</a:t>
            </a:r>
          </a:p>
          <a:p>
            <a:pPr algn="l">
              <a:lnSpc>
                <a:spcPct val="110000"/>
              </a:lnSpc>
              <a:spcAft>
                <a:spcPts val="300"/>
              </a:spcAft>
            </a:pPr>
            <a:r>
              <a:rPr lang="de-DE" sz="1400" noProof="1">
                <a:latin typeface="Source Sans 3"/>
                <a:ea typeface="Source Sans 3"/>
                <a:cs typeface="Source Sans 3"/>
                <a:sym typeface="Source Sans 3"/>
              </a:rPr>
              <a:t>Dieses Framework ist als Leitfaden für jegliche Kommunikationsaktivität gedacht: vom Elevator Pitch bis hin zum parlamentarischen Frühstück mit Abgeordneten.</a:t>
            </a:r>
          </a:p>
          <a:p>
            <a:pPr lvl="1" algn="l">
              <a:lnSpc>
                <a:spcPct val="110000"/>
              </a:lnSpc>
              <a:spcAft>
                <a:spcPts val="300"/>
              </a:spcAft>
            </a:pPr>
            <a:r>
              <a:rPr lang="de-DE" sz="1400" noProof="1">
                <a:latin typeface="Source Sans 3"/>
                <a:ea typeface="Source Sans 3"/>
                <a:cs typeface="Source Sans 3"/>
                <a:sym typeface="Source Sans 3"/>
              </a:rPr>
              <a:t>Ausgangspunkt ist die Kommunikation der Relevanz für die Zielgruppe: Warum ist das Thema, das ich kommuniziere, für sie von Interesse?</a:t>
            </a:r>
          </a:p>
          <a:p>
            <a:pPr lvl="1" algn="l">
              <a:lnSpc>
                <a:spcPct val="110000"/>
              </a:lnSpc>
              <a:spcAft>
                <a:spcPts val="300"/>
              </a:spcAft>
            </a:pPr>
            <a:r>
              <a:rPr lang="de-DE" sz="1400" noProof="1">
                <a:latin typeface="Source Sans 3"/>
                <a:ea typeface="Source Sans 3"/>
                <a:cs typeface="Source Sans 3"/>
                <a:sym typeface="Source Sans 3"/>
              </a:rPr>
              <a:t>Der Kontext beinhaltet weiterführende Informationen, die die kommunizierten Inhalte an die Lebensrealität der Zielgruppe anknüpfen. Das können zum Beispiel persönliche Anknüpfungspunkte, aber auch politische Grundbedingungen o. Ä. sein.</a:t>
            </a:r>
          </a:p>
          <a:p>
            <a:pPr lvl="1" algn="l">
              <a:lnSpc>
                <a:spcPct val="110000"/>
              </a:lnSpc>
              <a:spcAft>
                <a:spcPts val="300"/>
              </a:spcAft>
            </a:pPr>
            <a:r>
              <a:rPr lang="de-DE" sz="1400" noProof="1">
                <a:latin typeface="Source Sans 3"/>
                <a:ea typeface="Source Sans 3"/>
                <a:cs typeface="Source Sans 3"/>
                <a:sym typeface="Source Sans 3"/>
              </a:rPr>
              <a:t>Die Verständlichkeit bezieht sich auf die genutzte Sprache: Sind die Inhalte für meine Zielgruppe verständlich ausgedrückt? Dies kann beispielsweise mithilfe von Veranschaulichungen oder Vergleichen geschehen.</a:t>
            </a:r>
          </a:p>
          <a:p>
            <a:pPr lvl="1" algn="l">
              <a:lnSpc>
                <a:spcPct val="110000"/>
              </a:lnSpc>
              <a:spcAft>
                <a:spcPts val="300"/>
              </a:spcAft>
            </a:pPr>
            <a:r>
              <a:rPr lang="de-DE" sz="1400" noProof="1">
                <a:latin typeface="Source Sans 3"/>
                <a:ea typeface="Source Sans 3"/>
                <a:cs typeface="Source Sans 3"/>
                <a:sym typeface="Source Sans 3"/>
              </a:rPr>
              <a:t>Der Aspekt der Empathie beinhaltet ein Hineinversetzen in meine Zielgruppe. Hier ist es wichtig, potenzielle Fragen oder Gefühle, die aufkommen können, mitzudenken und in die Kommunikation mit einfließen zu lassen.</a:t>
            </a:r>
          </a:p>
          <a:p>
            <a:pPr lvl="1" algn="l">
              <a:lnSpc>
                <a:spcPct val="110000"/>
              </a:lnSpc>
              <a:spcAft>
                <a:spcPts val="300"/>
              </a:spcAft>
            </a:pPr>
            <a:r>
              <a:rPr lang="de-DE" sz="1400" noProof="1">
                <a:latin typeface="Source Sans 3"/>
                <a:ea typeface="Source Sans 3"/>
                <a:cs typeface="Source Sans 3"/>
                <a:sym typeface="Source Sans 3"/>
              </a:rPr>
              <a:t>Den Nutzen der eigenen Forschung für eine Zielgruppe aufzuzeigen, kann Verständnis und Interesse fördern. Dies kann in Form von Appellen, Kernbotschaften oder dem Aufzeigen der Anwendbarkeit der eigenen Forschung geschehen.</a:t>
            </a:r>
          </a:p>
          <a:p>
            <a:pPr algn="l">
              <a:lnSpc>
                <a:spcPct val="110000"/>
              </a:lnSpc>
              <a:spcAft>
                <a:spcPts val="300"/>
              </a:spcAft>
            </a:pPr>
            <a:r>
              <a:rPr lang="de-DE" sz="1400" noProof="1">
                <a:latin typeface="Source Sans 3"/>
                <a:ea typeface="Source Sans 3"/>
                <a:cs typeface="Source Sans 3"/>
                <a:sym typeface="Source Sans 3"/>
              </a:rPr>
              <a:t>Je nach Zielgruppe können die unterschiedlichen Aspekte unterschiedlich gewichtet werden.</a:t>
            </a:r>
          </a:p>
          <a:p>
            <a:pPr algn="l">
              <a:lnSpc>
                <a:spcPct val="110000"/>
              </a:lnSpc>
              <a:spcAft>
                <a:spcPts val="300"/>
              </a:spcAft>
            </a:pPr>
            <a:endParaRPr lang="de-DE" sz="1400" noProof="1">
              <a:latin typeface="Source Sans 3"/>
              <a:ea typeface="Source Sans 3"/>
              <a:cs typeface="Source Sans 3"/>
              <a:sym typeface="Source Sans 3"/>
            </a:endParaRPr>
          </a:p>
          <a:p>
            <a:pPr marL="0" indent="0" algn="l">
              <a:lnSpc>
                <a:spcPct val="110000"/>
              </a:lnSpc>
              <a:spcAft>
                <a:spcPts val="200"/>
              </a:spcAft>
              <a:buNone/>
            </a:pPr>
            <a:r>
              <a:rPr lang="de-DE" sz="1400" b="1" noProof="1">
                <a:latin typeface="Source Sans 3"/>
                <a:ea typeface="Source Sans 3"/>
                <a:cs typeface="Source Sans 3"/>
                <a:sym typeface="Source Sans 3"/>
              </a:rPr>
              <a:t>WEITERFÜHRENDE INFORMATIONEN:</a:t>
            </a:r>
          </a:p>
          <a:p>
            <a:pPr algn="l">
              <a:lnSpc>
                <a:spcPct val="110000"/>
              </a:lnSpc>
              <a:spcAft>
                <a:spcPts val="300"/>
              </a:spcAft>
            </a:pPr>
            <a:r>
              <a:rPr lang="de-DE" sz="1400" noProof="1">
                <a:latin typeface="Source Sans 3"/>
                <a:ea typeface="Source Sans 3"/>
                <a:cs typeface="Source Sans 3"/>
                <a:sym typeface="Source Sans 3"/>
              </a:rPr>
              <a:t>Für Teilnehmende, die Interesse an der Zielgruppe der politischen Entscheidungsträger*innen haben:</a:t>
            </a:r>
          </a:p>
          <a:p>
            <a:pPr lvl="1" algn="l">
              <a:lnSpc>
                <a:spcPct val="110000"/>
              </a:lnSpc>
              <a:spcAft>
                <a:spcPts val="300"/>
              </a:spcAft>
            </a:pPr>
            <a:r>
              <a:rPr lang="de-DE" sz="1400" noProof="1">
                <a:latin typeface="Source Sans 3"/>
                <a:ea typeface="Source Sans 3"/>
                <a:cs typeface="Source Sans 3"/>
                <a:sym typeface="Source Sans 3"/>
              </a:rPr>
              <a:t>Science4Policy Framework, das Kompetenzen beinhaltet, die für die Kommunikation mit Politiker*innen wichtig sind:</a:t>
            </a:r>
          </a:p>
          <a:p>
            <a:pPr lvl="1" algn="l">
              <a:lnSpc>
                <a:spcPct val="110000"/>
              </a:lnSpc>
              <a:spcAft>
                <a:spcPts val="300"/>
              </a:spcAft>
            </a:pPr>
            <a:r>
              <a:rPr lang="de-DE" sz="1400" noProof="1">
                <a:latin typeface="Source Sans 3"/>
                <a:ea typeface="Source Sans 3"/>
                <a:cs typeface="Source Sans 3"/>
                <a:sym typeface="Source Sans 3"/>
              </a:rPr>
              <a:t>Science2Action Guide Book</a:t>
            </a:r>
          </a:p>
          <a:p>
            <a:pPr algn="l">
              <a:lnSpc>
                <a:spcPct val="110000"/>
              </a:lnSpc>
              <a:spcAft>
                <a:spcPts val="300"/>
              </a:spcAft>
            </a:pPr>
            <a:endParaRPr lang="de-DE" sz="1400" noProof="1">
              <a:latin typeface="Source Sans 3"/>
              <a:ea typeface="Source Sans 3"/>
              <a:cs typeface="Source Sans 3"/>
              <a:sym typeface="Source Sans 3"/>
            </a:endParaRPr>
          </a:p>
          <a:p>
            <a:pPr marL="0" indent="0" algn="l">
              <a:lnSpc>
                <a:spcPct val="110000"/>
              </a:lnSpc>
              <a:spcAft>
                <a:spcPts val="200"/>
              </a:spcAft>
              <a:buNone/>
            </a:pPr>
            <a:r>
              <a:rPr lang="de-DE" sz="1400" b="1" noProof="1">
                <a:latin typeface="Source Sans 3"/>
                <a:ea typeface="Source Sans 3"/>
                <a:cs typeface="Source Sans 3"/>
                <a:sym typeface="Source Sans 3"/>
              </a:rPr>
              <a:t>QUELLEN:</a:t>
            </a:r>
          </a:p>
          <a:p>
            <a:pPr marL="158750" indent="0" rtl="0">
              <a:buNone/>
            </a:pPr>
            <a:r>
              <a:rPr lang="de-DE" sz="1400" b="0" i="0" u="none" strike="noStrike" cap="none" noProof="1">
                <a:solidFill>
                  <a:srgbClr val="000000"/>
                </a:solidFill>
                <a:effectLst/>
                <a:latin typeface="Source Sans 3"/>
                <a:ea typeface="Source Sans 3"/>
                <a:cs typeface="Source Sans 3"/>
                <a:sym typeface="Source Sans 3"/>
              </a:rPr>
              <a:t>Bertemes, J. P., Haan, S. &amp; Hans, D. (2024): 50 Essentials on Science Communication. Walter de Gruyter.</a:t>
            </a:r>
            <a:endParaRPr lang="de-DE" noProof="1">
              <a:effectLst/>
            </a:endParaRPr>
          </a:p>
          <a:p>
            <a:pPr marL="158750" indent="0" rtl="0">
              <a:buNone/>
            </a:pPr>
            <a:r>
              <a:rPr lang="de-DE" sz="1400" b="0" i="0" u="none" strike="noStrike" cap="none" noProof="1">
                <a:solidFill>
                  <a:srgbClr val="000000"/>
                </a:solidFill>
                <a:effectLst/>
                <a:latin typeface="Source Sans 3"/>
                <a:ea typeface="Source Sans 3"/>
                <a:cs typeface="Source Sans 3"/>
                <a:sym typeface="Source Sans 3"/>
              </a:rPr>
              <a:t>Kärkkäinen, T., Lammensalo, L., Kuosmanen, J., Koivulehto, I. &amp; Finnish Academy of Science and Letters. (2024): Pathways to Impact: Researcher’s Handbook on Science-for-Policy.</a:t>
            </a:r>
            <a:endParaRPr lang="de-DE" noProof="1">
              <a:effectLst/>
            </a:endParaRPr>
          </a:p>
          <a:p>
            <a:pPr marL="158750" indent="0" algn="l">
              <a:lnSpc>
                <a:spcPct val="110000"/>
              </a:lnSpc>
              <a:spcAft>
                <a:spcPts val="300"/>
              </a:spcAft>
              <a:buNone/>
            </a:pPr>
            <a:r>
              <a:rPr lang="de-DE" sz="1400" noProof="1">
                <a:latin typeface="Source Sans 3"/>
                <a:ea typeface="Source Sans 3"/>
                <a:cs typeface="Source Sans 3"/>
                <a:sym typeface="Source Sans 3"/>
              </a:rPr>
              <a:t>Making, E. P. (o. D.). Competence Framework ‚Science for Policy‘ for researchers - Knowledge for policy - European Commission. Knowledge For Policy.</a:t>
            </a:r>
          </a:p>
          <a:p>
            <a:pPr marL="158750" indent="0" rtl="0">
              <a:buNone/>
            </a:pPr>
            <a:r>
              <a:rPr lang="de-DE" sz="1400" b="0" i="0" u="none" strike="noStrike" cap="none" noProof="1">
                <a:solidFill>
                  <a:srgbClr val="000000"/>
                </a:solidFill>
                <a:effectLst/>
                <a:latin typeface="Source Sans 3"/>
                <a:ea typeface="Source Sans 3"/>
                <a:cs typeface="Source Sans 3"/>
                <a:sym typeface="Source Sans 3"/>
              </a:rPr>
              <a:t>Suhay, E., Cloyd, E., Heath, E., Nash, E., Lubchenco, J., National Oceanic and Atmospheric Administration, American Association of the Advancement of Science (AAAS), School of Public Affairs, American University, Washington DC (2022): Recommended Practices for Science Communication with Policymakers.</a:t>
            </a:r>
            <a:endParaRPr lang="de-DE" noProof="1">
              <a:effectLst/>
            </a:endParaRPr>
          </a:p>
          <a:p>
            <a:pPr marL="158750" indent="0" rtl="0">
              <a:buNone/>
            </a:pPr>
            <a:r>
              <a:rPr lang="de-DE" sz="1400" b="0" i="0" u="none" strike="noStrike" cap="none" noProof="1">
                <a:solidFill>
                  <a:srgbClr val="000000"/>
                </a:solidFill>
                <a:effectLst/>
                <a:latin typeface="Source Sans 3"/>
                <a:ea typeface="Source Sans 3"/>
                <a:cs typeface="Source Sans 3"/>
                <a:sym typeface="Source Sans 3"/>
              </a:rPr>
              <a:t>Weingart, P., Kielmansegg, P. G., Hüttl, R., Kurth, R., Mayntz, R., Münkler, H., Neidhardt, F., Pinkau, K., Renn, O., Schmidt-Aßmann, E. (2008): Leitlinien Politikberatung. Berlin-Brandenburgische Akademie der Wissenschaften. </a:t>
            </a:r>
            <a:endParaRPr lang="de-DE" noProof="1">
              <a:effectLst/>
            </a:endParaRPr>
          </a:p>
          <a:p>
            <a:pPr marL="158750" indent="0" rtl="0">
              <a:buNone/>
            </a:pPr>
            <a:r>
              <a:rPr lang="de-DE" sz="1400" b="0" i="0" u="none" strike="noStrike" cap="none" noProof="1">
                <a:solidFill>
                  <a:srgbClr val="000000"/>
                </a:solidFill>
                <a:effectLst/>
                <a:latin typeface="Source Sans 3"/>
                <a:ea typeface="Source Sans 3"/>
                <a:cs typeface="Source Sans 3"/>
                <a:sym typeface="Source Sans 3"/>
              </a:rPr>
              <a:t>Yadlapalli, Lena (2022): Wissenschaft kommunizieren. Ein praxisorientierter Leitfaden. APA Science.</a:t>
            </a:r>
            <a:endParaRPr lang="de-DE" noProof="1">
              <a:effectLs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c9e06c64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c9e06c64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a:lnSpc>
                <a:spcPct val="110000"/>
              </a:lnSpc>
              <a:spcAft>
                <a:spcPts val="200"/>
              </a:spcAft>
              <a:buNone/>
            </a:pPr>
            <a:r>
              <a:rPr lang="de-DE" sz="1400" b="1" dirty="0">
                <a:latin typeface="Source Sans 3"/>
                <a:ea typeface="Source Sans 3"/>
                <a:cs typeface="Source Sans 3"/>
                <a:sym typeface="Source Sans 3"/>
              </a:rPr>
              <a:t>TONSPUR</a:t>
            </a:r>
          </a:p>
          <a:p>
            <a:pPr marL="285750" indent="-285750" algn="l">
              <a:lnSpc>
                <a:spcPct val="110000"/>
              </a:lnSpc>
              <a:spcAft>
                <a:spcPts val="200"/>
              </a:spcAft>
            </a:pPr>
            <a:r>
              <a:rPr lang="de-DE" sz="1400" b="0" dirty="0">
                <a:latin typeface="Source Sans 3"/>
                <a:ea typeface="Source Sans 3"/>
                <a:cs typeface="Source Sans 3"/>
                <a:sym typeface="Source Sans 3"/>
              </a:rPr>
              <a:t>Dieses Factsheet wurde den teilnehmenden Abgeordneten und ihren Mitarbeitenden im Nachgang eines parlamentarischen Frühstücks zum Thema Methan zur Verfügung gestellt. </a:t>
            </a:r>
          </a:p>
          <a:p>
            <a:pPr marL="0" indent="0" algn="l">
              <a:lnSpc>
                <a:spcPct val="110000"/>
              </a:lnSpc>
              <a:spcAft>
                <a:spcPts val="200"/>
              </a:spcAft>
              <a:buNone/>
            </a:pPr>
            <a:endParaRPr lang="de-DE" sz="1400" b="1" dirty="0">
              <a:latin typeface="Source Sans 3"/>
              <a:ea typeface="Source Sans 3"/>
              <a:cs typeface="Source Sans 3"/>
              <a:sym typeface="Source Sans 3"/>
            </a:endParaRPr>
          </a:p>
          <a:p>
            <a:pPr marL="0" indent="0" algn="l">
              <a:lnSpc>
                <a:spcPct val="110000"/>
              </a:lnSpc>
              <a:spcAft>
                <a:spcPts val="200"/>
              </a:spcAft>
              <a:buNone/>
            </a:pPr>
            <a:r>
              <a:rPr lang="de-DE" sz="1400" b="1" dirty="0">
                <a:latin typeface="Source Sans 3"/>
                <a:ea typeface="Source Sans 3"/>
                <a:cs typeface="Source Sans 3"/>
                <a:sym typeface="Source Sans 3"/>
              </a:rPr>
              <a:t>DIDAKTISCHE ANMERKUNGEN:</a:t>
            </a:r>
            <a:endParaRPr lang="de-DE" sz="1400" dirty="0">
              <a:latin typeface="Source Sans 3"/>
              <a:ea typeface="Source Sans 3"/>
              <a:cs typeface="Source Sans 3"/>
              <a:sym typeface="Source Sans 3"/>
            </a:endParaRPr>
          </a:p>
          <a:p>
            <a:pPr marL="285750" indent="-285750" algn="l">
              <a:lnSpc>
                <a:spcPct val="110000"/>
              </a:lnSpc>
              <a:spcAft>
                <a:spcPts val="200"/>
              </a:spcAft>
            </a:pPr>
            <a:r>
              <a:rPr lang="de-DE" sz="1400" b="0" dirty="0">
                <a:latin typeface="Source Sans 3"/>
                <a:ea typeface="Source Sans 3"/>
                <a:cs typeface="Source Sans 3"/>
                <a:sym typeface="Source Sans 3"/>
              </a:rPr>
              <a:t>Das dargestellte Factsheet ist zu klein, um von den Teilnehmenden gelesen zu werden. Es genügt, kurz zu beschreiben, welche Unterkapitel aufgeführt werden, um danach auf der nächsten Folie den Bezug zu den Essentials guter Kommunikation herzustellen.</a:t>
            </a:r>
          </a:p>
          <a:p>
            <a:pPr marL="0" indent="0" algn="l">
              <a:lnSpc>
                <a:spcPct val="110000"/>
              </a:lnSpc>
              <a:spcAft>
                <a:spcPts val="200"/>
              </a:spcAft>
              <a:buNone/>
            </a:pPr>
            <a:endParaRPr lang="de-DE" sz="1400" b="1" dirty="0">
              <a:latin typeface="Source Sans 3"/>
              <a:ea typeface="Source Sans 3"/>
              <a:cs typeface="Source Sans 3"/>
              <a:sym typeface="Source Sans 3"/>
            </a:endParaRPr>
          </a:p>
          <a:p>
            <a:pPr marL="0" indent="0" algn="l">
              <a:lnSpc>
                <a:spcPct val="110000"/>
              </a:lnSpc>
              <a:spcAft>
                <a:spcPts val="200"/>
              </a:spcAft>
              <a:buNone/>
            </a:pPr>
            <a:r>
              <a:rPr lang="de-DE" sz="1400" b="1" dirty="0">
                <a:latin typeface="Source Sans 3"/>
                <a:ea typeface="Source Sans 3"/>
                <a:cs typeface="Source Sans 3"/>
                <a:sym typeface="Source Sans 3"/>
              </a:rPr>
              <a:t>QUELLEN:</a:t>
            </a:r>
          </a:p>
          <a:p>
            <a:pPr marL="158750" indent="0" rtl="0">
              <a:buNone/>
            </a:pPr>
            <a:r>
              <a:rPr lang="de-DE" sz="1400" b="0" i="0" u="none" strike="noStrike" cap="none" dirty="0">
                <a:solidFill>
                  <a:srgbClr val="000000"/>
                </a:solidFill>
                <a:effectLst/>
                <a:latin typeface="Source Sans 3"/>
                <a:ea typeface="Source Sans 3"/>
                <a:cs typeface="Source Sans 3"/>
                <a:sym typeface="Source Sans 3"/>
              </a:rPr>
              <a:t>BMWK, Umweltbundesamt, EMBER Global Energy Monitor, </a:t>
            </a:r>
            <a:r>
              <a:rPr lang="de-DE" sz="1400" b="0" i="0" u="none" strike="noStrike" cap="none" dirty="0" err="1">
                <a:solidFill>
                  <a:srgbClr val="000000"/>
                </a:solidFill>
                <a:effectLst/>
                <a:latin typeface="Source Sans 3"/>
                <a:ea typeface="Source Sans 3"/>
                <a:cs typeface="Source Sans 3"/>
                <a:sym typeface="Source Sans 3"/>
              </a:rPr>
              <a:t>Liebner</a:t>
            </a:r>
            <a:r>
              <a:rPr lang="de-DE" sz="1400" b="0" i="0" u="none" strike="noStrike" cap="none" dirty="0">
                <a:solidFill>
                  <a:srgbClr val="000000"/>
                </a:solidFill>
                <a:effectLst/>
                <a:latin typeface="Source Sans 3"/>
                <a:ea typeface="Source Sans 3"/>
                <a:cs typeface="Source Sans 3"/>
                <a:sym typeface="Source Sans 3"/>
              </a:rPr>
              <a:t>, S. &amp; Sussmann, R. (2024): Die Klimawirkung von Methan – eine unterschätzte Gefahr. </a:t>
            </a:r>
            <a:endParaRPr lang="de-DE" dirty="0">
              <a:effectLs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51e13b3f6e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51e13b3f6e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a:lnSpc>
                <a:spcPct val="110000"/>
              </a:lnSpc>
              <a:spcAft>
                <a:spcPts val="200"/>
              </a:spcAft>
              <a:buNone/>
            </a:pPr>
            <a:r>
              <a:rPr lang="de-DE" sz="1400" b="1" noProof="1">
                <a:latin typeface="Source Sans 3"/>
                <a:ea typeface="Source Sans 3"/>
                <a:cs typeface="Source Sans 3"/>
                <a:sym typeface="Source Sans 3"/>
              </a:rPr>
              <a:t>TONSPUR:</a:t>
            </a:r>
          </a:p>
          <a:p>
            <a:pPr algn="l">
              <a:lnSpc>
                <a:spcPct val="110000"/>
              </a:lnSpc>
              <a:spcAft>
                <a:spcPts val="300"/>
              </a:spcAft>
            </a:pPr>
            <a:r>
              <a:rPr lang="de-DE" sz="1400" noProof="1">
                <a:latin typeface="Source Sans 3"/>
                <a:ea typeface="Source Sans 3"/>
                <a:cs typeface="Source Sans 3"/>
                <a:sym typeface="Source Sans 3"/>
              </a:rPr>
              <a:t>Da es sich bei der Zielgruppe um politische Entscheidungsträger*innen handelt, liegt der Fokus vor allem auf der Relevanz, dem Kontext und dem Nutzen der Forschung.</a:t>
            </a:r>
          </a:p>
          <a:p>
            <a:pPr lvl="1" algn="l">
              <a:lnSpc>
                <a:spcPct val="110000"/>
              </a:lnSpc>
              <a:spcAft>
                <a:spcPts val="300"/>
              </a:spcAft>
            </a:pPr>
            <a:r>
              <a:rPr lang="de-DE" sz="1400" noProof="1">
                <a:latin typeface="Source Sans 3"/>
                <a:ea typeface="Source Sans 3"/>
                <a:cs typeface="Source Sans 3"/>
                <a:sym typeface="Source Sans 3"/>
              </a:rPr>
              <a:t>Relevanz: Aufzeigen des Problems</a:t>
            </a:r>
          </a:p>
          <a:p>
            <a:pPr lvl="2" algn="l">
              <a:lnSpc>
                <a:spcPct val="110000"/>
              </a:lnSpc>
              <a:spcAft>
                <a:spcPts val="300"/>
              </a:spcAft>
            </a:pPr>
            <a:r>
              <a:rPr lang="de-DE" sz="1400" noProof="1">
                <a:latin typeface="Source Sans 3"/>
                <a:ea typeface="Source Sans 3"/>
                <a:cs typeface="Source Sans 3"/>
                <a:sym typeface="Source Sans 3"/>
              </a:rPr>
              <a:t>Nicht damit gestartet, was Methan ist und wo es vorkommt (Forschung), sondern mit dem für den Kontext relevanten Problem und Rahmen.</a:t>
            </a:r>
          </a:p>
          <a:p>
            <a:pPr lvl="2" algn="l">
              <a:lnSpc>
                <a:spcPct val="110000"/>
              </a:lnSpc>
              <a:spcAft>
                <a:spcPts val="300"/>
              </a:spcAft>
            </a:pPr>
            <a:r>
              <a:rPr lang="de-DE" sz="1400" noProof="1">
                <a:latin typeface="Source Sans 3"/>
                <a:ea typeface="Source Sans 3"/>
                <a:cs typeface="Source Sans 3"/>
                <a:sym typeface="Source Sans 3"/>
              </a:rPr>
              <a:t>Größe des Problems eindrücklich darstellen (100-mal höhere Wirkung)</a:t>
            </a:r>
          </a:p>
          <a:p>
            <a:pPr lvl="2" algn="l">
              <a:lnSpc>
                <a:spcPct val="110000"/>
              </a:lnSpc>
              <a:spcAft>
                <a:spcPts val="300"/>
              </a:spcAft>
            </a:pPr>
            <a:r>
              <a:rPr lang="de-DE" sz="1400" noProof="1">
                <a:latin typeface="Source Sans 3"/>
                <a:ea typeface="Source Sans 3"/>
                <a:cs typeface="Source Sans 3"/>
                <a:sym typeface="Source Sans 3"/>
              </a:rPr>
              <a:t>Dann erst Definition und Entstehung</a:t>
            </a:r>
          </a:p>
          <a:p>
            <a:pPr lvl="1" algn="l">
              <a:lnSpc>
                <a:spcPct val="110000"/>
              </a:lnSpc>
              <a:spcAft>
                <a:spcPts val="300"/>
              </a:spcAft>
            </a:pPr>
            <a:r>
              <a:rPr lang="de-DE" sz="1400" noProof="1">
                <a:latin typeface="Source Sans 3"/>
                <a:ea typeface="Source Sans 3"/>
                <a:cs typeface="Source Sans 3"/>
                <a:sym typeface="Source Sans 3"/>
              </a:rPr>
              <a:t>Kontext: Aufzeigen des politischen Handlungsbedarfs</a:t>
            </a:r>
          </a:p>
          <a:p>
            <a:pPr lvl="2" algn="l">
              <a:lnSpc>
                <a:spcPct val="110000"/>
              </a:lnSpc>
              <a:spcAft>
                <a:spcPts val="300"/>
              </a:spcAft>
            </a:pPr>
            <a:r>
              <a:rPr lang="de-DE" sz="1400" noProof="1">
                <a:latin typeface="Source Sans 3"/>
                <a:ea typeface="Source Sans 3"/>
                <a:cs typeface="Source Sans 3"/>
                <a:sym typeface="Source Sans 3"/>
              </a:rPr>
              <a:t>Relevante Richtlinien (Deutschland und EU)</a:t>
            </a:r>
          </a:p>
          <a:p>
            <a:pPr lvl="2" algn="l">
              <a:lnSpc>
                <a:spcPct val="110000"/>
              </a:lnSpc>
              <a:spcAft>
                <a:spcPts val="300"/>
              </a:spcAft>
            </a:pPr>
            <a:r>
              <a:rPr lang="de-DE" sz="1400" noProof="1">
                <a:latin typeface="Source Sans 3"/>
                <a:ea typeface="Source Sans 3"/>
                <a:cs typeface="Source Sans 3"/>
                <a:sym typeface="Source Sans 3"/>
              </a:rPr>
              <a:t>Aufzeigen der blinden Flecken: Methan in der Erdgas- und Braunkohleförderung höher als gedacht, in der Landwirtschaft hoch, aber kaum berücksichtigt</a:t>
            </a:r>
          </a:p>
          <a:p>
            <a:pPr lvl="2" algn="l">
              <a:lnSpc>
                <a:spcPct val="110000"/>
              </a:lnSpc>
              <a:spcAft>
                <a:spcPts val="300"/>
              </a:spcAft>
            </a:pPr>
            <a:r>
              <a:rPr lang="de-DE" sz="1400" noProof="1">
                <a:latin typeface="Source Sans 3"/>
                <a:ea typeface="Source Sans 3"/>
                <a:cs typeface="Source Sans 3"/>
                <a:sym typeface="Source Sans 3"/>
              </a:rPr>
              <a:t>Weitere (wissenschaftliche) Erläuterungen</a:t>
            </a:r>
          </a:p>
          <a:p>
            <a:pPr lvl="2" algn="l">
              <a:lnSpc>
                <a:spcPct val="110000"/>
              </a:lnSpc>
              <a:spcAft>
                <a:spcPts val="300"/>
              </a:spcAft>
            </a:pPr>
            <a:r>
              <a:rPr lang="de-DE" sz="1400" noProof="1">
                <a:latin typeface="Source Sans 3"/>
                <a:ea typeface="Source Sans 3"/>
                <a:cs typeface="Source Sans 3"/>
                <a:sym typeface="Source Sans 3"/>
              </a:rPr>
              <a:t>Sektor Öl und Gas: Underreporting. In der Erdgas- und Braunkohleförderung 28- bis 220-mal höher als von Deutschland angegeben</a:t>
            </a:r>
          </a:p>
          <a:p>
            <a:pPr lvl="2" algn="l">
              <a:lnSpc>
                <a:spcPct val="110000"/>
              </a:lnSpc>
              <a:spcAft>
                <a:spcPts val="300"/>
              </a:spcAft>
            </a:pPr>
            <a:r>
              <a:rPr lang="de-DE" sz="1400" noProof="1">
                <a:latin typeface="Source Sans 3"/>
                <a:ea typeface="Source Sans 3"/>
                <a:cs typeface="Source Sans 3"/>
                <a:sym typeface="Source Sans 3"/>
              </a:rPr>
              <a:t>Landwirtschaft: größter Emittent, aber bei Maßnahmen kaum beachtet</a:t>
            </a:r>
          </a:p>
          <a:p>
            <a:pPr lvl="1" algn="l">
              <a:lnSpc>
                <a:spcPct val="110000"/>
              </a:lnSpc>
              <a:spcAft>
                <a:spcPts val="300"/>
              </a:spcAft>
            </a:pPr>
            <a:r>
              <a:rPr lang="de-DE" sz="1400" noProof="1">
                <a:latin typeface="Source Sans 3"/>
                <a:ea typeface="Source Sans 3"/>
                <a:cs typeface="Source Sans 3"/>
                <a:sym typeface="Source Sans 3"/>
              </a:rPr>
              <a:t>Veranschaulichung durch Grafiken zum Thema.</a:t>
            </a:r>
          </a:p>
          <a:p>
            <a:pPr lvl="1" algn="l">
              <a:lnSpc>
                <a:spcPct val="110000"/>
              </a:lnSpc>
              <a:spcAft>
                <a:spcPts val="300"/>
              </a:spcAft>
            </a:pPr>
            <a:r>
              <a:rPr lang="de-DE" sz="1400" noProof="1">
                <a:latin typeface="Source Sans 3"/>
                <a:ea typeface="Source Sans 3"/>
                <a:cs typeface="Source Sans 3"/>
                <a:sym typeface="Source Sans 3"/>
              </a:rPr>
              <a:t>Nutzen: Handlungsoptionen</a:t>
            </a:r>
          </a:p>
          <a:p>
            <a:pPr lvl="2" algn="l">
              <a:lnSpc>
                <a:spcPct val="110000"/>
              </a:lnSpc>
              <a:spcAft>
                <a:spcPts val="300"/>
              </a:spcAft>
            </a:pPr>
            <a:r>
              <a:rPr lang="de-DE" sz="1400" noProof="1">
                <a:latin typeface="Source Sans 3"/>
                <a:ea typeface="Source Sans 3"/>
                <a:cs typeface="Source Sans 3"/>
                <a:sym typeface="Source Sans 3"/>
              </a:rPr>
              <a:t>Auf beide Sektoren bezogen</a:t>
            </a:r>
          </a:p>
          <a:p>
            <a:pPr lvl="2" algn="l">
              <a:lnSpc>
                <a:spcPct val="110000"/>
              </a:lnSpc>
              <a:spcAft>
                <a:spcPts val="300"/>
              </a:spcAft>
            </a:pPr>
            <a:r>
              <a:rPr lang="de-DE" sz="1400" noProof="1">
                <a:latin typeface="Source Sans 3"/>
                <a:ea typeface="Source Sans 3"/>
                <a:cs typeface="Source Sans 3"/>
                <a:sym typeface="Source Sans 3"/>
              </a:rPr>
              <a:t>Kontakt zu Expert*innen inklusive Kurzstatements</a:t>
            </a:r>
          </a:p>
          <a:p>
            <a:pPr lvl="3" algn="l">
              <a:lnSpc>
                <a:spcPct val="110000"/>
              </a:lnSpc>
              <a:spcAft>
                <a:spcPts val="300"/>
              </a:spcAft>
            </a:pPr>
            <a:r>
              <a:rPr lang="de-DE" sz="1400" noProof="1">
                <a:latin typeface="Source Sans 3"/>
                <a:ea typeface="Source Sans 3"/>
                <a:cs typeface="Source Sans 3"/>
                <a:sym typeface="Source Sans 3"/>
              </a:rPr>
              <a:t>Informationen auf einen Blick</a:t>
            </a:r>
          </a:p>
          <a:p>
            <a:pPr lvl="3" algn="l">
              <a:lnSpc>
                <a:spcPct val="110000"/>
              </a:lnSpc>
              <a:spcAft>
                <a:spcPts val="300"/>
              </a:spcAft>
            </a:pPr>
            <a:r>
              <a:rPr lang="de-DE" sz="1400" noProof="1">
                <a:latin typeface="Source Sans 3"/>
                <a:ea typeface="Source Sans 3"/>
                <a:cs typeface="Source Sans 3"/>
                <a:sym typeface="Source Sans 3"/>
              </a:rPr>
              <a:t>Option zur weiteren Kontaktaufnahme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467a7cb83d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467a7cb83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a:lnSpc>
                <a:spcPct val="110000"/>
              </a:lnSpc>
              <a:spcAft>
                <a:spcPts val="200"/>
              </a:spcAft>
              <a:buNone/>
            </a:pPr>
            <a:r>
              <a:rPr lang="de-DE" sz="1400" b="1" noProof="1">
                <a:latin typeface="Source Sans 3"/>
                <a:ea typeface="Source Sans 3"/>
                <a:cs typeface="Source Sans 3"/>
                <a:sym typeface="Source Sans 3"/>
              </a:rPr>
              <a:t>TONSPUR:</a:t>
            </a:r>
          </a:p>
          <a:p>
            <a:pPr algn="l">
              <a:lnSpc>
                <a:spcPct val="110000"/>
              </a:lnSpc>
              <a:spcAft>
                <a:spcPts val="300"/>
              </a:spcAft>
            </a:pPr>
            <a:r>
              <a:rPr lang="de-DE" sz="1400" noProof="1">
                <a:latin typeface="Source Sans 3"/>
                <a:ea typeface="Source Sans 3"/>
                <a:cs typeface="Source Sans 3"/>
                <a:sym typeface="Source Sans 3"/>
              </a:rPr>
              <a:t>Dr. Aysel Ahadova ist Gewinnerin des FameLab 2023. Im Interview mit Wissenschaftskommunikation.de berichtet sie, welchen Zugang zu ihrem Forschungsthema sie für das Format des Science Slams gewählt hat.</a:t>
            </a:r>
          </a:p>
          <a:p>
            <a:pPr algn="l">
              <a:lnSpc>
                <a:spcPct val="110000"/>
              </a:lnSpc>
              <a:spcAft>
                <a:spcPts val="300"/>
              </a:spcAft>
            </a:pPr>
            <a:endParaRPr lang="de-DE" sz="1400" noProof="1">
              <a:latin typeface="Source Sans 3"/>
              <a:ea typeface="Source Sans 3"/>
              <a:cs typeface="Source Sans 3"/>
              <a:sym typeface="Source Sans 3"/>
            </a:endParaRPr>
          </a:p>
          <a:p>
            <a:pPr marL="0" indent="0" algn="l">
              <a:lnSpc>
                <a:spcPct val="110000"/>
              </a:lnSpc>
              <a:spcAft>
                <a:spcPts val="200"/>
              </a:spcAft>
              <a:buNone/>
            </a:pPr>
            <a:r>
              <a:rPr lang="de-DE" sz="1400" b="1" noProof="1">
                <a:latin typeface="Source Sans 3"/>
                <a:ea typeface="Source Sans 3"/>
                <a:cs typeface="Source Sans 3"/>
                <a:sym typeface="Source Sans 3"/>
              </a:rPr>
              <a:t>QUELLEN:</a:t>
            </a:r>
          </a:p>
          <a:p>
            <a:pPr marL="158750" indent="0" algn="l">
              <a:lnSpc>
                <a:spcPct val="110000"/>
              </a:lnSpc>
              <a:spcAft>
                <a:spcPts val="300"/>
              </a:spcAft>
              <a:buNone/>
            </a:pPr>
            <a:r>
              <a:rPr lang="de-DE" sz="1400" b="0" i="0" u="none" strike="noStrike" cap="none" noProof="1">
                <a:solidFill>
                  <a:srgbClr val="000000"/>
                </a:solidFill>
                <a:effectLst/>
                <a:latin typeface="Source Sans 3"/>
                <a:ea typeface="Source Sans 3"/>
                <a:cs typeface="Source Sans 3"/>
                <a:sym typeface="Source Sans 3"/>
              </a:rPr>
              <a:t>Morweiser, C. (2023): „Am meisten hat mich die Challenge motiviert“.  Wissenschaftskommunikation.de. </a:t>
            </a:r>
            <a:endParaRPr lang="de-DE" sz="1400" noProof="1">
              <a:latin typeface="Source Sans 3"/>
              <a:ea typeface="Source Sans 3"/>
              <a:cs typeface="Source Sans 3"/>
              <a:sym typeface="Source Sans 3"/>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51e13b3f6e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351e13b3f6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a:lnSpc>
                <a:spcPct val="110000"/>
              </a:lnSpc>
              <a:spcAft>
                <a:spcPts val="200"/>
              </a:spcAft>
              <a:buNone/>
            </a:pPr>
            <a:r>
              <a:rPr lang="de-DE" sz="1400" b="1" noProof="1">
                <a:latin typeface="Source Sans 3"/>
                <a:ea typeface="Source Sans 3"/>
                <a:cs typeface="Source Sans 3"/>
                <a:sym typeface="Source Sans 3"/>
              </a:rPr>
              <a:t>TONSPUR:</a:t>
            </a:r>
          </a:p>
          <a:p>
            <a:pPr algn="l">
              <a:lnSpc>
                <a:spcPct val="110000"/>
              </a:lnSpc>
              <a:spcAft>
                <a:spcPts val="300"/>
              </a:spcAft>
            </a:pPr>
            <a:r>
              <a:rPr lang="de-DE" sz="1400" noProof="1">
                <a:latin typeface="Source Sans 3"/>
                <a:ea typeface="Source Sans 3"/>
                <a:cs typeface="Source Sans 3"/>
                <a:sym typeface="Source Sans 3"/>
              </a:rPr>
              <a:t>Da es sich um die Zielgruppe der Privatpersonen handelt und das Event relativ offen gestaltet ist (die Zielgruppe also nicht von vornherein klar eingrenzbar ist), liegt der Fokus auf der Verständlichkeit.</a:t>
            </a:r>
          </a:p>
          <a:p>
            <a:pPr lvl="1" algn="l">
              <a:lnSpc>
                <a:spcPct val="110000"/>
              </a:lnSpc>
              <a:spcAft>
                <a:spcPts val="300"/>
              </a:spcAft>
            </a:pPr>
            <a:r>
              <a:rPr lang="de-DE" sz="1400" noProof="1">
                <a:latin typeface="Source Sans 3"/>
                <a:ea typeface="Source Sans 3"/>
                <a:cs typeface="Source Sans 3"/>
                <a:sym typeface="Source Sans 3"/>
              </a:rPr>
              <a:t>Der TÜV-Vergleich gewährleistet, dass viele einen Zugang zum Forschungsthema finden können.</a:t>
            </a:r>
          </a:p>
          <a:p>
            <a:pPr lvl="2" algn="l">
              <a:lnSpc>
                <a:spcPct val="110000"/>
              </a:lnSpc>
              <a:spcAft>
                <a:spcPts val="300"/>
              </a:spcAft>
            </a:pPr>
            <a:r>
              <a:rPr lang="de-DE" sz="1400" noProof="1">
                <a:latin typeface="Source Sans 3"/>
                <a:ea typeface="Source Sans 3"/>
                <a:cs typeface="Source Sans 3"/>
                <a:sym typeface="Source Sans 3"/>
              </a:rPr>
              <a:t>Werkzeuge = Enzyme</a:t>
            </a:r>
          </a:p>
          <a:p>
            <a:pPr lvl="2" algn="l">
              <a:lnSpc>
                <a:spcPct val="110000"/>
              </a:lnSpc>
              <a:spcAft>
                <a:spcPts val="300"/>
              </a:spcAft>
            </a:pPr>
            <a:r>
              <a:rPr lang="de-DE" sz="1400" noProof="1">
                <a:latin typeface="Source Sans 3"/>
                <a:ea typeface="Source Sans 3"/>
                <a:cs typeface="Source Sans 3"/>
                <a:sym typeface="Source Sans 3"/>
              </a:rPr>
              <a:t>Polizei = Immunsystem</a:t>
            </a:r>
          </a:p>
          <a:p>
            <a:pPr lvl="2" algn="l">
              <a:lnSpc>
                <a:spcPct val="110000"/>
              </a:lnSpc>
              <a:spcAft>
                <a:spcPts val="300"/>
              </a:spcAft>
            </a:pPr>
            <a:r>
              <a:rPr lang="de-DE" sz="1400" noProof="1">
                <a:latin typeface="Source Sans 3"/>
                <a:ea typeface="Source Sans 3"/>
                <a:cs typeface="Source Sans 3"/>
                <a:sym typeface="Source Sans 3"/>
              </a:rPr>
              <a:t>Neighborhood Watch = Forscher*innen, die fehlerhafte Zellen erkennen können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4221e7ca3b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4221e7ca3b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a:lnSpc>
                <a:spcPct val="110000"/>
              </a:lnSpc>
              <a:spcAft>
                <a:spcPts val="200"/>
              </a:spcAft>
              <a:buNone/>
            </a:pPr>
            <a:r>
              <a:rPr lang="de-DE" sz="1400" b="1" noProof="1">
                <a:latin typeface="Source Sans 3"/>
                <a:ea typeface="Source Sans 3"/>
                <a:cs typeface="Source Sans 3"/>
                <a:sym typeface="Source Sans 3"/>
              </a:rPr>
              <a:t>DIDAKTISCHE ANMERKUNGEN:</a:t>
            </a:r>
            <a:endParaRPr lang="de-DE" sz="1400" noProof="1">
              <a:latin typeface="Source Sans 3"/>
              <a:ea typeface="Source Sans 3"/>
              <a:cs typeface="Source Sans 3"/>
              <a:sym typeface="Source Sans 3"/>
            </a:endParaRPr>
          </a:p>
          <a:p>
            <a:pPr algn="l">
              <a:lnSpc>
                <a:spcPct val="110000"/>
              </a:lnSpc>
              <a:spcAft>
                <a:spcPts val="300"/>
              </a:spcAft>
            </a:pPr>
            <a:r>
              <a:rPr lang="de-DE" sz="1400" noProof="1">
                <a:latin typeface="Source Sans 3"/>
                <a:ea typeface="Source Sans 3"/>
                <a:cs typeface="Source Sans 3"/>
                <a:sym typeface="Source Sans 3"/>
              </a:rPr>
              <a:t>Die Teilnehmenden haben 10 Minuten Zeit, um orientiert am Framework einen Elevator Pitch vorzubereiten. Dieser soll so gestaltet sein, dass er kommunikativ auf die in Modul II gewählte Zielgruppe abgestimmt ist.</a:t>
            </a:r>
          </a:p>
          <a:p>
            <a:pPr algn="l">
              <a:lnSpc>
                <a:spcPct val="110000"/>
              </a:lnSpc>
              <a:spcAft>
                <a:spcPts val="300"/>
              </a:spcAft>
            </a:pPr>
            <a:r>
              <a:rPr lang="de-DE" sz="1400" noProof="1">
                <a:latin typeface="Source Sans 3"/>
                <a:ea typeface="Source Sans 3"/>
                <a:cs typeface="Source Sans 3"/>
                <a:sym typeface="Source Sans 3"/>
              </a:rPr>
              <a:t>In Kleingruppen von drei bis vier Personen pitchen sie sich gegenseitig ihre Forschung und geben einander Feedback. Die Pitchenden nennen zu Beginn ihre Zielgruppe. Die Zuhörenden haben diese im Hinterkopf, um ihr Feedback in Bezug auf die Verständlichkeit für die Zielgruppe zu geben. Die Referent*innen wechseln zwischen den Gruppen und geben ebenfalls Feedback.</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odultitel" type="title">
  <p:cSld name="TITLE">
    <p:spTree>
      <p:nvGrpSpPr>
        <p:cNvPr id="1" name="Shape 13"/>
        <p:cNvGrpSpPr/>
        <p:nvPr/>
      </p:nvGrpSpPr>
      <p:grpSpPr>
        <a:xfrm>
          <a:off x="0" y="0"/>
          <a:ext cx="0" cy="0"/>
          <a:chOff x="0" y="0"/>
          <a:chExt cx="0" cy="0"/>
        </a:xfrm>
      </p:grpSpPr>
      <p:pic>
        <p:nvPicPr>
          <p:cNvPr id="14" name="Google Shape;14;p2"/>
          <p:cNvPicPr preferRelativeResize="0"/>
          <p:nvPr/>
        </p:nvPicPr>
        <p:blipFill rotWithShape="1">
          <a:blip r:embed="rId2">
            <a:alphaModFix/>
          </a:blip>
          <a:srcRect l="-134" t="27886" r="25707" b="44206"/>
          <a:stretch/>
        </p:blipFill>
        <p:spPr>
          <a:xfrm>
            <a:off x="252050" y="841300"/>
            <a:ext cx="8640000" cy="4320000"/>
          </a:xfrm>
          <a:prstGeom prst="rect">
            <a:avLst/>
          </a:prstGeom>
          <a:noFill/>
          <a:ln>
            <a:noFill/>
          </a:ln>
        </p:spPr>
      </p:pic>
      <p:sp>
        <p:nvSpPr>
          <p:cNvPr id="15" name="Google Shape;15;p2"/>
          <p:cNvSpPr/>
          <p:nvPr/>
        </p:nvSpPr>
        <p:spPr>
          <a:xfrm>
            <a:off x="972000" y="2571750"/>
            <a:ext cx="5758800" cy="1800000"/>
          </a:xfrm>
          <a:prstGeom prst="rect">
            <a:avLst/>
          </a:prstGeom>
          <a:solidFill>
            <a:schemeClr val="lt1"/>
          </a:solidFill>
          <a:ln w="9525" cap="flat"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6" name="Google Shape;16;p2"/>
          <p:cNvSpPr/>
          <p:nvPr/>
        </p:nvSpPr>
        <p:spPr>
          <a:xfrm>
            <a:off x="252000" y="841300"/>
            <a:ext cx="8640000" cy="1800000"/>
          </a:xfrm>
          <a:prstGeom prst="rect">
            <a:avLst/>
          </a:prstGeom>
          <a:gradFill>
            <a:gsLst>
              <a:gs pos="0">
                <a:schemeClr val="lt2"/>
              </a:gs>
              <a:gs pos="100000">
                <a:srgbClr val="EEEEEE">
                  <a:alpha val="0"/>
                </a:srgbClr>
              </a:gs>
            </a:gsLst>
            <a:lin ang="540001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7" name="Google Shape;17;p2"/>
          <p:cNvSpPr txBox="1">
            <a:spLocks noGrp="1"/>
          </p:cNvSpPr>
          <p:nvPr>
            <p:ph type="ctrTitle"/>
          </p:nvPr>
        </p:nvSpPr>
        <p:spPr>
          <a:xfrm>
            <a:off x="1077335" y="2704500"/>
            <a:ext cx="3433200" cy="6354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2000"/>
              <a:buNone/>
              <a:defRPr/>
            </a:lvl1pPr>
            <a:lvl2pPr lvl="1" algn="ctr" rtl="0">
              <a:lnSpc>
                <a:spcPct val="100000"/>
              </a:lnSpc>
              <a:spcBef>
                <a:spcPts val="0"/>
              </a:spcBef>
              <a:spcAft>
                <a:spcPts val="0"/>
              </a:spcAft>
              <a:buSzPts val="5300"/>
              <a:buNone/>
              <a:defRPr sz="5300"/>
            </a:lvl2pPr>
            <a:lvl3pPr lvl="2" algn="ctr" rtl="0">
              <a:lnSpc>
                <a:spcPct val="100000"/>
              </a:lnSpc>
              <a:spcBef>
                <a:spcPts val="0"/>
              </a:spcBef>
              <a:spcAft>
                <a:spcPts val="0"/>
              </a:spcAft>
              <a:buSzPts val="5300"/>
              <a:buNone/>
              <a:defRPr sz="5300"/>
            </a:lvl3pPr>
            <a:lvl4pPr lvl="3" algn="ctr" rtl="0">
              <a:lnSpc>
                <a:spcPct val="100000"/>
              </a:lnSpc>
              <a:spcBef>
                <a:spcPts val="0"/>
              </a:spcBef>
              <a:spcAft>
                <a:spcPts val="0"/>
              </a:spcAft>
              <a:buSzPts val="5300"/>
              <a:buNone/>
              <a:defRPr sz="5300"/>
            </a:lvl4pPr>
            <a:lvl5pPr lvl="4" algn="ctr" rtl="0">
              <a:lnSpc>
                <a:spcPct val="100000"/>
              </a:lnSpc>
              <a:spcBef>
                <a:spcPts val="0"/>
              </a:spcBef>
              <a:spcAft>
                <a:spcPts val="0"/>
              </a:spcAft>
              <a:buSzPts val="5300"/>
              <a:buNone/>
              <a:defRPr sz="5300"/>
            </a:lvl5pPr>
            <a:lvl6pPr lvl="5" algn="ctr" rtl="0">
              <a:lnSpc>
                <a:spcPct val="100000"/>
              </a:lnSpc>
              <a:spcBef>
                <a:spcPts val="0"/>
              </a:spcBef>
              <a:spcAft>
                <a:spcPts val="0"/>
              </a:spcAft>
              <a:buSzPts val="5300"/>
              <a:buNone/>
              <a:defRPr sz="5300"/>
            </a:lvl6pPr>
            <a:lvl7pPr lvl="6" algn="ctr" rtl="0">
              <a:lnSpc>
                <a:spcPct val="100000"/>
              </a:lnSpc>
              <a:spcBef>
                <a:spcPts val="0"/>
              </a:spcBef>
              <a:spcAft>
                <a:spcPts val="0"/>
              </a:spcAft>
              <a:buSzPts val="5300"/>
              <a:buNone/>
              <a:defRPr sz="5300"/>
            </a:lvl7pPr>
            <a:lvl8pPr lvl="7" algn="ctr" rtl="0">
              <a:lnSpc>
                <a:spcPct val="100000"/>
              </a:lnSpc>
              <a:spcBef>
                <a:spcPts val="0"/>
              </a:spcBef>
              <a:spcAft>
                <a:spcPts val="0"/>
              </a:spcAft>
              <a:buSzPts val="5300"/>
              <a:buNone/>
              <a:defRPr sz="5300"/>
            </a:lvl8pPr>
            <a:lvl9pPr lvl="8" algn="ctr" rtl="0">
              <a:lnSpc>
                <a:spcPct val="100000"/>
              </a:lnSpc>
              <a:spcBef>
                <a:spcPts val="0"/>
              </a:spcBef>
              <a:spcAft>
                <a:spcPts val="0"/>
              </a:spcAft>
              <a:buSzPts val="5300"/>
              <a:buNone/>
              <a:defRPr sz="5300"/>
            </a:lvl9pPr>
          </a:lstStyle>
          <a:p>
            <a:endParaRPr/>
          </a:p>
        </p:txBody>
      </p:sp>
      <p:sp>
        <p:nvSpPr>
          <p:cNvPr id="18" name="Google Shape;18;p2"/>
          <p:cNvSpPr txBox="1">
            <a:spLocks noGrp="1"/>
          </p:cNvSpPr>
          <p:nvPr>
            <p:ph type="subTitle" idx="1"/>
          </p:nvPr>
        </p:nvSpPr>
        <p:spPr>
          <a:xfrm>
            <a:off x="1077335" y="3609600"/>
            <a:ext cx="5359500" cy="6354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chemeClr val="dk1"/>
              </a:buClr>
              <a:buSzPts val="1600"/>
              <a:buFont typeface="Source Sans 3"/>
              <a:buNone/>
              <a:defRPr sz="1600">
                <a:solidFill>
                  <a:schemeClr val="dk1"/>
                </a:solidFill>
                <a:latin typeface="Source Sans 3"/>
                <a:ea typeface="Source Sans 3"/>
                <a:cs typeface="Source Sans 3"/>
                <a:sym typeface="Source Sans 3"/>
              </a:defRPr>
            </a:lvl1pPr>
            <a:lvl2pPr lvl="1" algn="ctr" rtl="0">
              <a:lnSpc>
                <a:spcPct val="100000"/>
              </a:lnSpc>
              <a:spcBef>
                <a:spcPts val="0"/>
              </a:spcBef>
              <a:spcAft>
                <a:spcPts val="0"/>
              </a:spcAft>
              <a:buSzPts val="1600"/>
              <a:buFont typeface="Calibri"/>
              <a:buNone/>
              <a:defRPr sz="1600">
                <a:latin typeface="Calibri"/>
                <a:ea typeface="Calibri"/>
                <a:cs typeface="Calibri"/>
                <a:sym typeface="Calibri"/>
              </a:defRPr>
            </a:lvl2pPr>
            <a:lvl3pPr lvl="2" algn="ctr" rtl="0">
              <a:lnSpc>
                <a:spcPct val="100000"/>
              </a:lnSpc>
              <a:spcBef>
                <a:spcPts val="0"/>
              </a:spcBef>
              <a:spcAft>
                <a:spcPts val="0"/>
              </a:spcAft>
              <a:buSzPts val="1600"/>
              <a:buFont typeface="Calibri"/>
              <a:buNone/>
              <a:defRPr sz="1600">
                <a:latin typeface="Calibri"/>
                <a:ea typeface="Calibri"/>
                <a:cs typeface="Calibri"/>
                <a:sym typeface="Calibri"/>
              </a:defRPr>
            </a:lvl3pPr>
            <a:lvl4pPr lvl="3" algn="ctr" rtl="0">
              <a:lnSpc>
                <a:spcPct val="100000"/>
              </a:lnSpc>
              <a:spcBef>
                <a:spcPts val="0"/>
              </a:spcBef>
              <a:spcAft>
                <a:spcPts val="0"/>
              </a:spcAft>
              <a:buSzPts val="1600"/>
              <a:buFont typeface="Calibri"/>
              <a:buNone/>
              <a:defRPr sz="1600">
                <a:latin typeface="Calibri"/>
                <a:ea typeface="Calibri"/>
                <a:cs typeface="Calibri"/>
                <a:sym typeface="Calibri"/>
              </a:defRPr>
            </a:lvl4pPr>
            <a:lvl5pPr lvl="4" algn="ctr" rtl="0">
              <a:lnSpc>
                <a:spcPct val="100000"/>
              </a:lnSpc>
              <a:spcBef>
                <a:spcPts val="0"/>
              </a:spcBef>
              <a:spcAft>
                <a:spcPts val="0"/>
              </a:spcAft>
              <a:buSzPts val="1600"/>
              <a:buFont typeface="Calibri"/>
              <a:buNone/>
              <a:defRPr sz="1600">
                <a:latin typeface="Calibri"/>
                <a:ea typeface="Calibri"/>
                <a:cs typeface="Calibri"/>
                <a:sym typeface="Calibri"/>
              </a:defRPr>
            </a:lvl5pPr>
            <a:lvl6pPr lvl="5" algn="ctr" rtl="0">
              <a:lnSpc>
                <a:spcPct val="100000"/>
              </a:lnSpc>
              <a:spcBef>
                <a:spcPts val="0"/>
              </a:spcBef>
              <a:spcAft>
                <a:spcPts val="0"/>
              </a:spcAft>
              <a:buSzPts val="1600"/>
              <a:buFont typeface="Calibri"/>
              <a:buNone/>
              <a:defRPr sz="1600">
                <a:latin typeface="Calibri"/>
                <a:ea typeface="Calibri"/>
                <a:cs typeface="Calibri"/>
                <a:sym typeface="Calibri"/>
              </a:defRPr>
            </a:lvl6pPr>
            <a:lvl7pPr lvl="6" algn="ctr" rtl="0">
              <a:lnSpc>
                <a:spcPct val="100000"/>
              </a:lnSpc>
              <a:spcBef>
                <a:spcPts val="0"/>
              </a:spcBef>
              <a:spcAft>
                <a:spcPts val="0"/>
              </a:spcAft>
              <a:buSzPts val="1600"/>
              <a:buFont typeface="Calibri"/>
              <a:buNone/>
              <a:defRPr sz="1600">
                <a:latin typeface="Calibri"/>
                <a:ea typeface="Calibri"/>
                <a:cs typeface="Calibri"/>
                <a:sym typeface="Calibri"/>
              </a:defRPr>
            </a:lvl7pPr>
            <a:lvl8pPr lvl="7" algn="ctr" rtl="0">
              <a:lnSpc>
                <a:spcPct val="100000"/>
              </a:lnSpc>
              <a:spcBef>
                <a:spcPts val="0"/>
              </a:spcBef>
              <a:spcAft>
                <a:spcPts val="0"/>
              </a:spcAft>
              <a:buSzPts val="1600"/>
              <a:buFont typeface="Calibri"/>
              <a:buNone/>
              <a:defRPr sz="1600">
                <a:latin typeface="Calibri"/>
                <a:ea typeface="Calibri"/>
                <a:cs typeface="Calibri"/>
                <a:sym typeface="Calibri"/>
              </a:defRPr>
            </a:lvl8pPr>
            <a:lvl9pPr lvl="8" algn="ctr" rtl="0">
              <a:lnSpc>
                <a:spcPct val="100000"/>
              </a:lnSpc>
              <a:spcBef>
                <a:spcPts val="0"/>
              </a:spcBef>
              <a:spcAft>
                <a:spcPts val="0"/>
              </a:spcAft>
              <a:buSzPts val="1600"/>
              <a:buFont typeface="Calibri"/>
              <a:buNone/>
              <a:defRPr sz="1600">
                <a:latin typeface="Calibri"/>
                <a:ea typeface="Calibri"/>
                <a:cs typeface="Calibri"/>
                <a:sym typeface="Calibri"/>
              </a:defRPr>
            </a:lvl9pPr>
          </a:lstStyle>
          <a:p>
            <a:endParaRPr/>
          </a:p>
        </p:txBody>
      </p:sp>
      <p:grpSp>
        <p:nvGrpSpPr>
          <p:cNvPr id="19" name="Google Shape;19;p2"/>
          <p:cNvGrpSpPr/>
          <p:nvPr/>
        </p:nvGrpSpPr>
        <p:grpSpPr>
          <a:xfrm>
            <a:off x="5428457" y="455546"/>
            <a:ext cx="3035314" cy="476884"/>
            <a:chOff x="5428457" y="455546"/>
            <a:chExt cx="3035314" cy="476884"/>
          </a:xfrm>
        </p:grpSpPr>
        <p:sp>
          <p:nvSpPr>
            <p:cNvPr id="20" name="Google Shape;20;p2"/>
            <p:cNvSpPr/>
            <p:nvPr/>
          </p:nvSpPr>
          <p:spPr>
            <a:xfrm>
              <a:off x="6933525" y="500431"/>
              <a:ext cx="432000" cy="432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21" name="Google Shape;21;p2"/>
            <p:cNvPicPr preferRelativeResize="0"/>
            <p:nvPr/>
          </p:nvPicPr>
          <p:blipFill>
            <a:blip r:embed="rId3">
              <a:alphaModFix/>
            </a:blip>
            <a:stretch>
              <a:fillRect/>
            </a:stretch>
          </p:blipFill>
          <p:spPr>
            <a:xfrm>
              <a:off x="5428457" y="455546"/>
              <a:ext cx="3035314" cy="321731"/>
            </a:xfrm>
            <a:prstGeom prst="rect">
              <a:avLst/>
            </a:prstGeom>
            <a:noFill/>
            <a:ln>
              <a:noFill/>
            </a:ln>
          </p:spPr>
        </p:pic>
      </p:grpSp>
      <p:cxnSp>
        <p:nvCxnSpPr>
          <p:cNvPr id="22" name="Google Shape;22;p2"/>
          <p:cNvCxnSpPr>
            <a:stCxn id="15" idx="1"/>
          </p:cNvCxnSpPr>
          <p:nvPr/>
        </p:nvCxnSpPr>
        <p:spPr>
          <a:xfrm>
            <a:off x="972000" y="3471750"/>
            <a:ext cx="5758800" cy="0"/>
          </a:xfrm>
          <a:prstGeom prst="straightConnector1">
            <a:avLst/>
          </a:prstGeom>
          <a:noFill/>
          <a:ln w="9525" cap="flat" cmpd="sng">
            <a:solidFill>
              <a:srgbClr val="858585"/>
            </a:solidFill>
            <a:prstDash val="solid"/>
            <a:round/>
            <a:headEnd type="none" w="med" len="med"/>
            <a:tailEnd type="none" w="med" len="med"/>
          </a:ln>
        </p:spPr>
      </p:cxnSp>
      <p:cxnSp>
        <p:nvCxnSpPr>
          <p:cNvPr id="23" name="Google Shape;23;p2"/>
          <p:cNvCxnSpPr/>
          <p:nvPr/>
        </p:nvCxnSpPr>
        <p:spPr>
          <a:xfrm>
            <a:off x="4663025" y="2571750"/>
            <a:ext cx="0" cy="900900"/>
          </a:xfrm>
          <a:prstGeom prst="straightConnector1">
            <a:avLst/>
          </a:prstGeom>
          <a:noFill/>
          <a:ln w="9525" cap="flat" cmpd="sng">
            <a:solidFill>
              <a:srgbClr val="858585"/>
            </a:solidFill>
            <a:prstDash val="solid"/>
            <a:round/>
            <a:headEnd type="none" w="med" len="med"/>
            <a:tailEnd type="none" w="med" len="med"/>
          </a:ln>
        </p:spPr>
      </p:cxnSp>
    </p:spTree>
  </p:cSld>
  <p:clrMapOvr>
    <a:masterClrMapping/>
  </p:clrMapOvr>
  <p:extLst>
    <p:ext uri="{DCECCB84-F9BA-43D5-87BE-67443E8EF086}">
      <p15:sldGuideLst xmlns:p15="http://schemas.microsoft.com/office/powerpoint/2012/main">
        <p15:guide id="1" pos="2880">
          <p15:clr>
            <a:srgbClr val="E46962"/>
          </p15:clr>
        </p15:guide>
        <p15:guide id="2" pos="159">
          <p15:clr>
            <a:srgbClr val="E46962"/>
          </p15:clr>
        </p15:guide>
        <p15:guide id="3" pos="5601">
          <p15:clr>
            <a:srgbClr val="E46962"/>
          </p15:clr>
        </p15:guide>
        <p15:guide id="4" pos="1974">
          <p15:clr>
            <a:srgbClr val="E46962"/>
          </p15:clr>
        </p15:guide>
        <p15:guide id="5" pos="3786">
          <p15:clr>
            <a:srgbClr val="E46962"/>
          </p15:clr>
        </p15:guide>
        <p15:guide id="6" pos="1066">
          <p15:clr>
            <a:srgbClr val="E46962"/>
          </p15:clr>
        </p15:guide>
        <p15:guide id="7" pos="4694">
          <p15:clr>
            <a:srgbClr val="E46962"/>
          </p15:clr>
        </p15:guide>
        <p15:guide id="8" orient="horz" pos="1620">
          <p15:clr>
            <a:srgbClr val="E46962"/>
          </p15:clr>
        </p15:guide>
        <p15:guide id="9" orient="horz" pos="530">
          <p15:clr>
            <a:srgbClr val="E46962"/>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Usecase/Praxisbeispiel">
  <p:cSld name="ONE_COLUMN_TEXT_1">
    <p:spTree>
      <p:nvGrpSpPr>
        <p:cNvPr id="1" name="Shape 86"/>
        <p:cNvGrpSpPr/>
        <p:nvPr/>
      </p:nvGrpSpPr>
      <p:grpSpPr>
        <a:xfrm>
          <a:off x="0" y="0"/>
          <a:ext cx="0" cy="0"/>
          <a:chOff x="0" y="0"/>
          <a:chExt cx="0" cy="0"/>
        </a:xfrm>
      </p:grpSpPr>
      <p:sp>
        <p:nvSpPr>
          <p:cNvPr id="87" name="Google Shape;87;p11"/>
          <p:cNvSpPr txBox="1">
            <a:spLocks noGrp="1"/>
          </p:cNvSpPr>
          <p:nvPr>
            <p:ph type="body" idx="1"/>
          </p:nvPr>
        </p:nvSpPr>
        <p:spPr>
          <a:xfrm>
            <a:off x="96875" y="4336600"/>
            <a:ext cx="9047100" cy="820500"/>
          </a:xfrm>
          <a:prstGeom prst="rect">
            <a:avLst/>
          </a:prstGeom>
          <a:solidFill>
            <a:schemeClr val="lt1"/>
          </a:solidFill>
        </p:spPr>
        <p:txBody>
          <a:bodyPr spcFirstLastPara="1" wrap="square" lIns="252000" tIns="360000" rIns="252000" bIns="252000" anchor="t" anchorCtr="0">
            <a:noAutofit/>
          </a:bodyPr>
          <a:lstStyle>
            <a:lvl1pPr marL="457200" lvl="0" indent="-330200">
              <a:spcBef>
                <a:spcPts val="0"/>
              </a:spcBef>
              <a:spcAft>
                <a:spcPts val="0"/>
              </a:spcAft>
              <a:buSzPts val="1600"/>
              <a:buChar char="●"/>
              <a:defRPr/>
            </a:lvl1pPr>
            <a:lvl2pPr marL="914400" lvl="1" indent="-330200">
              <a:spcBef>
                <a:spcPts val="600"/>
              </a:spcBef>
              <a:spcAft>
                <a:spcPts val="0"/>
              </a:spcAft>
              <a:buSzPts val="1600"/>
              <a:buChar char="○"/>
              <a:defRPr/>
            </a:lvl2pPr>
            <a:lvl3pPr marL="1371600" lvl="2" indent="-330200">
              <a:spcBef>
                <a:spcPts val="600"/>
              </a:spcBef>
              <a:spcAft>
                <a:spcPts val="0"/>
              </a:spcAft>
              <a:buClr>
                <a:schemeClr val="lt1"/>
              </a:buClr>
              <a:buSzPts val="1600"/>
              <a:buChar char="■"/>
              <a:defRPr>
                <a:solidFill>
                  <a:schemeClr val="lt1"/>
                </a:solidFill>
              </a:defRPr>
            </a:lvl3pPr>
            <a:lvl4pPr marL="1828800" lvl="3" indent="-330200">
              <a:spcBef>
                <a:spcPts val="600"/>
              </a:spcBef>
              <a:spcAft>
                <a:spcPts val="0"/>
              </a:spcAft>
              <a:buSzPts val="1600"/>
              <a:buChar char="●"/>
              <a:defRPr/>
            </a:lvl4pPr>
            <a:lvl5pPr marL="2286000" lvl="4" indent="-330200">
              <a:spcBef>
                <a:spcPts val="600"/>
              </a:spcBef>
              <a:spcAft>
                <a:spcPts val="0"/>
              </a:spcAft>
              <a:buSzPts val="1600"/>
              <a:buChar char="○"/>
              <a:defRPr/>
            </a:lvl5pPr>
            <a:lvl6pPr marL="2743200" lvl="5" indent="-330200">
              <a:spcBef>
                <a:spcPts val="600"/>
              </a:spcBef>
              <a:spcAft>
                <a:spcPts val="0"/>
              </a:spcAft>
              <a:buSzPts val="1600"/>
              <a:buChar char="■"/>
              <a:defRPr/>
            </a:lvl6pPr>
            <a:lvl7pPr marL="3200400" lvl="6" indent="-330200">
              <a:spcBef>
                <a:spcPts val="600"/>
              </a:spcBef>
              <a:spcAft>
                <a:spcPts val="0"/>
              </a:spcAft>
              <a:buSzPts val="1600"/>
              <a:buChar char="●"/>
              <a:defRPr/>
            </a:lvl7pPr>
            <a:lvl8pPr marL="3657600" lvl="7" indent="-330200">
              <a:spcBef>
                <a:spcPts val="600"/>
              </a:spcBef>
              <a:spcAft>
                <a:spcPts val="0"/>
              </a:spcAft>
              <a:buSzPts val="1600"/>
              <a:buChar char="○"/>
              <a:defRPr/>
            </a:lvl8pPr>
            <a:lvl9pPr marL="4114800" lvl="8" indent="-330200">
              <a:spcBef>
                <a:spcPts val="600"/>
              </a:spcBef>
              <a:spcAft>
                <a:spcPts val="600"/>
              </a:spcAft>
              <a:buSzPts val="1600"/>
              <a:buChar char="■"/>
              <a:defRPr/>
            </a:lvl9pPr>
          </a:lstStyle>
          <a:p>
            <a:endParaRPr/>
          </a:p>
        </p:txBody>
      </p:sp>
      <p:sp>
        <p:nvSpPr>
          <p:cNvPr id="88" name="Google Shape;88;p11"/>
          <p:cNvSpPr/>
          <p:nvPr/>
        </p:nvSpPr>
        <p:spPr>
          <a:xfrm>
            <a:off x="282775" y="4896450"/>
            <a:ext cx="1061100" cy="181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9" name="Google Shape;89;p11"/>
          <p:cNvSpPr txBox="1"/>
          <p:nvPr/>
        </p:nvSpPr>
        <p:spPr>
          <a:xfrm>
            <a:off x="3030631" y="4424700"/>
            <a:ext cx="1593300" cy="161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de" sz="600">
                <a:solidFill>
                  <a:srgbClr val="FFFFFF"/>
                </a:solidFill>
                <a:latin typeface="Arial"/>
                <a:ea typeface="Arial"/>
                <a:cs typeface="Arial"/>
                <a:sym typeface="Arial"/>
              </a:rPr>
              <a:t>© </a:t>
            </a:r>
            <a:r>
              <a:rPr lang="de" sz="600">
                <a:solidFill>
                  <a:srgbClr val="FFFFFF"/>
                </a:solidFill>
              </a:rPr>
              <a:t>Ilja C. Hendel</a:t>
            </a:r>
            <a:endParaRPr sz="600"/>
          </a:p>
        </p:txBody>
      </p:sp>
      <p:sp>
        <p:nvSpPr>
          <p:cNvPr id="90" name="Google Shape;90;p11"/>
          <p:cNvSpPr>
            <a:spLocks noGrp="1"/>
          </p:cNvSpPr>
          <p:nvPr>
            <p:ph type="pic" idx="2"/>
          </p:nvPr>
        </p:nvSpPr>
        <p:spPr>
          <a:xfrm>
            <a:off x="252050" y="253425"/>
            <a:ext cx="4209600" cy="4048200"/>
          </a:xfrm>
          <a:prstGeom prst="corner">
            <a:avLst>
              <a:gd name="adj1" fmla="val 91470"/>
              <a:gd name="adj2" fmla="val 29740"/>
            </a:avLst>
          </a:prstGeom>
          <a:noFill/>
          <a:ln>
            <a:noFill/>
          </a:ln>
        </p:spPr>
        <p:txBody>
          <a:bodyPr/>
          <a:lstStyle/>
          <a:p>
            <a:endParaRPr lang="de-DE"/>
          </a:p>
        </p:txBody>
      </p:sp>
      <p:sp>
        <p:nvSpPr>
          <p:cNvPr id="91" name="Google Shape;91;p11"/>
          <p:cNvSpPr>
            <a:spLocks noGrp="1"/>
          </p:cNvSpPr>
          <p:nvPr>
            <p:ph type="pic" idx="3"/>
          </p:nvPr>
        </p:nvSpPr>
        <p:spPr>
          <a:xfrm>
            <a:off x="4682400" y="253425"/>
            <a:ext cx="4209600" cy="4048200"/>
          </a:xfrm>
          <a:prstGeom prst="corner">
            <a:avLst>
              <a:gd name="adj1" fmla="val 91470"/>
              <a:gd name="adj2" fmla="val 29740"/>
            </a:avLst>
          </a:prstGeom>
          <a:noFill/>
          <a:ln>
            <a:noFill/>
          </a:ln>
        </p:spPr>
        <p:txBody>
          <a:bodyPr/>
          <a:lstStyle/>
          <a:p>
            <a:endParaRPr lang="de-DE"/>
          </a:p>
        </p:txBody>
      </p:sp>
      <p:sp>
        <p:nvSpPr>
          <p:cNvPr id="92" name="Google Shape;92;p11"/>
          <p:cNvSpPr txBox="1">
            <a:spLocks noGrp="1"/>
          </p:cNvSpPr>
          <p:nvPr>
            <p:ph type="subTitle" idx="4"/>
          </p:nvPr>
        </p:nvSpPr>
        <p:spPr>
          <a:xfrm>
            <a:off x="252000" y="4445138"/>
            <a:ext cx="3376200" cy="307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None/>
              <a:defRPr sz="800">
                <a:solidFill>
                  <a:srgbClr val="858585"/>
                </a:solidFill>
                <a:latin typeface="JetBrains Mono"/>
                <a:ea typeface="JetBrains Mono"/>
                <a:cs typeface="JetBrains Mono"/>
                <a:sym typeface="JetBrains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93" name="Google Shape;93;p11"/>
          <p:cNvSpPr txBox="1">
            <a:spLocks noGrp="1"/>
          </p:cNvSpPr>
          <p:nvPr>
            <p:ph type="subTitle" idx="5"/>
          </p:nvPr>
        </p:nvSpPr>
        <p:spPr>
          <a:xfrm>
            <a:off x="1692000" y="253425"/>
            <a:ext cx="2769600" cy="3480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None/>
              <a:defRPr sz="800">
                <a:solidFill>
                  <a:schemeClr val="dk1"/>
                </a:solidFill>
                <a:latin typeface="JetBrains Mono"/>
                <a:ea typeface="JetBrains Mono"/>
                <a:cs typeface="JetBrains Mono"/>
                <a:sym typeface="JetBrains Mono"/>
              </a:defRPr>
            </a:lvl1pPr>
            <a:lvl2pPr lvl="1" algn="r">
              <a:spcBef>
                <a:spcPts val="0"/>
              </a:spcBef>
              <a:spcAft>
                <a:spcPts val="0"/>
              </a:spcAft>
              <a:buClr>
                <a:schemeClr val="dk1"/>
              </a:buClr>
              <a:buSzPts val="1400"/>
              <a:buNone/>
              <a:defRPr>
                <a:solidFill>
                  <a:schemeClr val="dk1"/>
                </a:solidFill>
              </a:defRPr>
            </a:lvl2pPr>
            <a:lvl3pPr lvl="2" algn="r">
              <a:spcBef>
                <a:spcPts val="0"/>
              </a:spcBef>
              <a:spcAft>
                <a:spcPts val="0"/>
              </a:spcAft>
              <a:buClr>
                <a:schemeClr val="dk1"/>
              </a:buClr>
              <a:buSzPts val="1400"/>
              <a:buNone/>
              <a:defRPr>
                <a:solidFill>
                  <a:schemeClr val="dk1"/>
                </a:solidFill>
              </a:defRPr>
            </a:lvl3pPr>
            <a:lvl4pPr lvl="3" algn="r">
              <a:spcBef>
                <a:spcPts val="0"/>
              </a:spcBef>
              <a:spcAft>
                <a:spcPts val="0"/>
              </a:spcAft>
              <a:buClr>
                <a:schemeClr val="dk1"/>
              </a:buClr>
              <a:buSzPts val="1400"/>
              <a:buNone/>
              <a:defRPr>
                <a:solidFill>
                  <a:schemeClr val="dk1"/>
                </a:solidFill>
              </a:defRPr>
            </a:lvl4pPr>
            <a:lvl5pPr lvl="4" algn="r">
              <a:spcBef>
                <a:spcPts val="0"/>
              </a:spcBef>
              <a:spcAft>
                <a:spcPts val="0"/>
              </a:spcAft>
              <a:buClr>
                <a:schemeClr val="dk1"/>
              </a:buClr>
              <a:buSzPts val="1400"/>
              <a:buNone/>
              <a:defRPr>
                <a:solidFill>
                  <a:schemeClr val="dk1"/>
                </a:solidFill>
              </a:defRPr>
            </a:lvl5pPr>
            <a:lvl6pPr lvl="5" algn="r">
              <a:spcBef>
                <a:spcPts val="0"/>
              </a:spcBef>
              <a:spcAft>
                <a:spcPts val="0"/>
              </a:spcAft>
              <a:buClr>
                <a:schemeClr val="dk1"/>
              </a:buClr>
              <a:buSzPts val="1400"/>
              <a:buNone/>
              <a:defRPr>
                <a:solidFill>
                  <a:schemeClr val="dk1"/>
                </a:solidFill>
              </a:defRPr>
            </a:lvl6pPr>
            <a:lvl7pPr lvl="6" algn="r">
              <a:spcBef>
                <a:spcPts val="0"/>
              </a:spcBef>
              <a:spcAft>
                <a:spcPts val="0"/>
              </a:spcAft>
              <a:buClr>
                <a:schemeClr val="dk1"/>
              </a:buClr>
              <a:buSzPts val="1400"/>
              <a:buNone/>
              <a:defRPr>
                <a:solidFill>
                  <a:schemeClr val="dk1"/>
                </a:solidFill>
              </a:defRPr>
            </a:lvl7pPr>
            <a:lvl8pPr lvl="7" algn="r">
              <a:spcBef>
                <a:spcPts val="0"/>
              </a:spcBef>
              <a:spcAft>
                <a:spcPts val="0"/>
              </a:spcAft>
              <a:buClr>
                <a:schemeClr val="dk1"/>
              </a:buClr>
              <a:buSzPts val="1400"/>
              <a:buNone/>
              <a:defRPr>
                <a:solidFill>
                  <a:schemeClr val="dk1"/>
                </a:solidFill>
              </a:defRPr>
            </a:lvl8pPr>
            <a:lvl9pPr lvl="8" algn="r">
              <a:spcBef>
                <a:spcPts val="0"/>
              </a:spcBef>
              <a:spcAft>
                <a:spcPts val="0"/>
              </a:spcAft>
              <a:buClr>
                <a:schemeClr val="dk1"/>
              </a:buClr>
              <a:buSzPts val="1400"/>
              <a:buNone/>
              <a:defRPr>
                <a:solidFill>
                  <a:schemeClr val="dk1"/>
                </a:solidFill>
              </a:defRPr>
            </a:lvl9pPr>
          </a:lstStyle>
          <a:p>
            <a:endParaRPr/>
          </a:p>
        </p:txBody>
      </p:sp>
      <p:sp>
        <p:nvSpPr>
          <p:cNvPr id="94" name="Google Shape;94;p11"/>
          <p:cNvSpPr txBox="1">
            <a:spLocks noGrp="1"/>
          </p:cNvSpPr>
          <p:nvPr>
            <p:ph type="subTitle" idx="6"/>
          </p:nvPr>
        </p:nvSpPr>
        <p:spPr>
          <a:xfrm>
            <a:off x="6012000" y="253425"/>
            <a:ext cx="2880000" cy="348000"/>
          </a:xfrm>
          <a:prstGeom prst="rect">
            <a:avLst/>
          </a:prstGeom>
          <a:noFill/>
        </p:spPr>
        <p:txBody>
          <a:bodyPr spcFirstLastPara="1" wrap="square" lIns="91425" tIns="91425" rIns="91425" bIns="91425" anchor="ctr" anchorCtr="0">
            <a:noAutofit/>
          </a:bodyPr>
          <a:lstStyle>
            <a:lvl1pPr marL="0" marR="0" lvl="0" indent="0" algn="r">
              <a:lnSpc>
                <a:spcPct val="100000"/>
              </a:lnSpc>
              <a:spcBef>
                <a:spcPts val="0"/>
              </a:spcBef>
              <a:spcAft>
                <a:spcPts val="0"/>
              </a:spcAft>
              <a:buNone/>
              <a:defRPr sz="800">
                <a:solidFill>
                  <a:schemeClr val="dk1"/>
                </a:solidFill>
                <a:latin typeface="JetBrains Mono"/>
                <a:ea typeface="JetBrains Mono"/>
                <a:cs typeface="JetBrains Mono"/>
                <a:sym typeface="JetBrains Mono"/>
              </a:defRPr>
            </a:lvl1pPr>
            <a:lvl2pPr lvl="1" algn="r">
              <a:spcBef>
                <a:spcPts val="0"/>
              </a:spcBef>
              <a:spcAft>
                <a:spcPts val="0"/>
              </a:spcAft>
              <a:buClr>
                <a:schemeClr val="dk1"/>
              </a:buClr>
              <a:buSzPts val="1400"/>
              <a:buNone/>
              <a:defRPr>
                <a:solidFill>
                  <a:schemeClr val="dk1"/>
                </a:solidFill>
              </a:defRPr>
            </a:lvl2pPr>
            <a:lvl3pPr lvl="2" algn="r">
              <a:spcBef>
                <a:spcPts val="0"/>
              </a:spcBef>
              <a:spcAft>
                <a:spcPts val="0"/>
              </a:spcAft>
              <a:buClr>
                <a:schemeClr val="dk1"/>
              </a:buClr>
              <a:buSzPts val="1400"/>
              <a:buNone/>
              <a:defRPr>
                <a:solidFill>
                  <a:schemeClr val="dk1"/>
                </a:solidFill>
              </a:defRPr>
            </a:lvl3pPr>
            <a:lvl4pPr lvl="3" algn="r">
              <a:spcBef>
                <a:spcPts val="0"/>
              </a:spcBef>
              <a:spcAft>
                <a:spcPts val="0"/>
              </a:spcAft>
              <a:buClr>
                <a:schemeClr val="dk1"/>
              </a:buClr>
              <a:buSzPts val="1400"/>
              <a:buNone/>
              <a:defRPr>
                <a:solidFill>
                  <a:schemeClr val="dk1"/>
                </a:solidFill>
              </a:defRPr>
            </a:lvl4pPr>
            <a:lvl5pPr lvl="4" algn="r">
              <a:spcBef>
                <a:spcPts val="0"/>
              </a:spcBef>
              <a:spcAft>
                <a:spcPts val="0"/>
              </a:spcAft>
              <a:buClr>
                <a:schemeClr val="dk1"/>
              </a:buClr>
              <a:buSzPts val="1400"/>
              <a:buNone/>
              <a:defRPr>
                <a:solidFill>
                  <a:schemeClr val="dk1"/>
                </a:solidFill>
              </a:defRPr>
            </a:lvl5pPr>
            <a:lvl6pPr lvl="5" algn="r">
              <a:spcBef>
                <a:spcPts val="0"/>
              </a:spcBef>
              <a:spcAft>
                <a:spcPts val="0"/>
              </a:spcAft>
              <a:buClr>
                <a:schemeClr val="dk1"/>
              </a:buClr>
              <a:buSzPts val="1400"/>
              <a:buNone/>
              <a:defRPr>
                <a:solidFill>
                  <a:schemeClr val="dk1"/>
                </a:solidFill>
              </a:defRPr>
            </a:lvl6pPr>
            <a:lvl7pPr lvl="6" algn="r">
              <a:spcBef>
                <a:spcPts val="0"/>
              </a:spcBef>
              <a:spcAft>
                <a:spcPts val="0"/>
              </a:spcAft>
              <a:buClr>
                <a:schemeClr val="dk1"/>
              </a:buClr>
              <a:buSzPts val="1400"/>
              <a:buNone/>
              <a:defRPr>
                <a:solidFill>
                  <a:schemeClr val="dk1"/>
                </a:solidFill>
              </a:defRPr>
            </a:lvl7pPr>
            <a:lvl8pPr lvl="7" algn="r">
              <a:spcBef>
                <a:spcPts val="0"/>
              </a:spcBef>
              <a:spcAft>
                <a:spcPts val="0"/>
              </a:spcAft>
              <a:buClr>
                <a:schemeClr val="dk1"/>
              </a:buClr>
              <a:buSzPts val="1400"/>
              <a:buNone/>
              <a:defRPr>
                <a:solidFill>
                  <a:schemeClr val="dk1"/>
                </a:solidFill>
              </a:defRPr>
            </a:lvl8pPr>
            <a:lvl9pPr lvl="8" algn="r">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Keystatement/Begrifflichkeit">
  <p:cSld name="SECTION_TITLE_AND_DESCRIPTION">
    <p:spTree>
      <p:nvGrpSpPr>
        <p:cNvPr id="1" name="Shape 95"/>
        <p:cNvGrpSpPr/>
        <p:nvPr/>
      </p:nvGrpSpPr>
      <p:grpSpPr>
        <a:xfrm>
          <a:off x="0" y="0"/>
          <a:ext cx="0" cy="0"/>
          <a:chOff x="0" y="0"/>
          <a:chExt cx="0" cy="0"/>
        </a:xfrm>
      </p:grpSpPr>
      <p:sp>
        <p:nvSpPr>
          <p:cNvPr id="96" name="Google Shape;96;p12"/>
          <p:cNvSpPr/>
          <p:nvPr/>
        </p:nvSpPr>
        <p:spPr>
          <a:xfrm>
            <a:off x="252000" y="252000"/>
            <a:ext cx="4320000" cy="458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2"/>
          <p:cNvSpPr txBox="1">
            <a:spLocks noGrp="1"/>
          </p:cNvSpPr>
          <p:nvPr>
            <p:ph type="title"/>
          </p:nvPr>
        </p:nvSpPr>
        <p:spPr>
          <a:xfrm>
            <a:off x="493506" y="1934850"/>
            <a:ext cx="3837000" cy="636900"/>
          </a:xfrm>
          <a:prstGeom prst="rect">
            <a:avLst/>
          </a:prstGeom>
          <a:noFill/>
          <a:ln>
            <a:noFill/>
          </a:ln>
        </p:spPr>
        <p:txBody>
          <a:bodyPr spcFirstLastPara="1" wrap="square" lIns="91425" tIns="91425" rIns="91425" bIns="91425" anchor="t" anchorCtr="0">
            <a:normAutofit/>
          </a:bodyPr>
          <a:lstStyle>
            <a:lvl1pPr lvl="0" rtl="0">
              <a:lnSpc>
                <a:spcPct val="100000"/>
              </a:lnSpc>
              <a:spcBef>
                <a:spcPts val="0"/>
              </a:spcBef>
              <a:spcAft>
                <a:spcPts val="0"/>
              </a:spcAft>
              <a:buSzPts val="2200"/>
              <a:buNone/>
              <a:defRPr sz="2200"/>
            </a:lvl1pPr>
            <a:lvl2pPr lvl="1" rtl="0">
              <a:lnSpc>
                <a:spcPct val="100000"/>
              </a:lnSpc>
              <a:spcBef>
                <a:spcPts val="0"/>
              </a:spcBef>
              <a:spcAft>
                <a:spcPts val="0"/>
              </a:spcAft>
              <a:buSzPts val="4200"/>
              <a:buNone/>
              <a:defRPr sz="4200"/>
            </a:lvl2pPr>
            <a:lvl3pPr lvl="2" rtl="0">
              <a:lnSpc>
                <a:spcPct val="100000"/>
              </a:lnSpc>
              <a:spcBef>
                <a:spcPts val="0"/>
              </a:spcBef>
              <a:spcAft>
                <a:spcPts val="0"/>
              </a:spcAft>
              <a:buSzPts val="4200"/>
              <a:buNone/>
              <a:defRPr sz="4200"/>
            </a:lvl3pPr>
            <a:lvl4pPr lvl="3" rtl="0">
              <a:lnSpc>
                <a:spcPct val="100000"/>
              </a:lnSpc>
              <a:spcBef>
                <a:spcPts val="0"/>
              </a:spcBef>
              <a:spcAft>
                <a:spcPts val="0"/>
              </a:spcAft>
              <a:buSzPts val="4200"/>
              <a:buNone/>
              <a:defRPr sz="4200"/>
            </a:lvl4pPr>
            <a:lvl5pPr lvl="4" rtl="0">
              <a:lnSpc>
                <a:spcPct val="100000"/>
              </a:lnSpc>
              <a:spcBef>
                <a:spcPts val="0"/>
              </a:spcBef>
              <a:spcAft>
                <a:spcPts val="0"/>
              </a:spcAft>
              <a:buSzPts val="4200"/>
              <a:buNone/>
              <a:defRPr sz="4200"/>
            </a:lvl5pPr>
            <a:lvl6pPr lvl="5" rtl="0">
              <a:lnSpc>
                <a:spcPct val="100000"/>
              </a:lnSpc>
              <a:spcBef>
                <a:spcPts val="0"/>
              </a:spcBef>
              <a:spcAft>
                <a:spcPts val="0"/>
              </a:spcAft>
              <a:buSzPts val="4200"/>
              <a:buNone/>
              <a:defRPr sz="4200"/>
            </a:lvl6pPr>
            <a:lvl7pPr lvl="6" rtl="0">
              <a:lnSpc>
                <a:spcPct val="100000"/>
              </a:lnSpc>
              <a:spcBef>
                <a:spcPts val="0"/>
              </a:spcBef>
              <a:spcAft>
                <a:spcPts val="0"/>
              </a:spcAft>
              <a:buSzPts val="4200"/>
              <a:buNone/>
              <a:defRPr sz="4200"/>
            </a:lvl7pPr>
            <a:lvl8pPr lvl="7" rtl="0">
              <a:lnSpc>
                <a:spcPct val="100000"/>
              </a:lnSpc>
              <a:spcBef>
                <a:spcPts val="0"/>
              </a:spcBef>
              <a:spcAft>
                <a:spcPts val="0"/>
              </a:spcAft>
              <a:buSzPts val="4200"/>
              <a:buNone/>
              <a:defRPr sz="4200"/>
            </a:lvl8pPr>
            <a:lvl9pPr lvl="8" rtl="0">
              <a:lnSpc>
                <a:spcPct val="100000"/>
              </a:lnSpc>
              <a:spcBef>
                <a:spcPts val="0"/>
              </a:spcBef>
              <a:spcAft>
                <a:spcPts val="0"/>
              </a:spcAft>
              <a:buSzPts val="4200"/>
              <a:buNone/>
              <a:defRPr sz="4200"/>
            </a:lvl9pPr>
          </a:lstStyle>
          <a:p>
            <a:endParaRPr/>
          </a:p>
        </p:txBody>
      </p:sp>
      <p:sp>
        <p:nvSpPr>
          <p:cNvPr id="98" name="Google Shape;98;p12"/>
          <p:cNvSpPr txBox="1">
            <a:spLocks noGrp="1"/>
          </p:cNvSpPr>
          <p:nvPr>
            <p:ph type="subTitle" idx="1"/>
          </p:nvPr>
        </p:nvSpPr>
        <p:spPr>
          <a:xfrm>
            <a:off x="493500" y="1565500"/>
            <a:ext cx="3837000" cy="369300"/>
          </a:xfrm>
          <a:prstGeom prst="rect">
            <a:avLst/>
          </a:prstGeom>
          <a:noFill/>
          <a:ln>
            <a:noFill/>
          </a:ln>
        </p:spPr>
        <p:txBody>
          <a:bodyPr spcFirstLastPara="1" wrap="square" lIns="91425" tIns="91425" rIns="91425" bIns="91425" anchor="t" anchorCtr="0">
            <a:normAutofit/>
          </a:bodyPr>
          <a:lstStyle>
            <a:lvl1pPr lvl="0" rtl="0">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1pPr>
            <a:lvl2pPr lvl="1" rtl="0">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2pPr>
            <a:lvl3pPr lvl="2" rtl="0">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3pPr>
            <a:lvl4pPr lvl="3" rtl="0">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4pPr>
            <a:lvl5pPr lvl="4" rtl="0">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5pPr>
            <a:lvl6pPr lvl="5" rtl="0">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6pPr>
            <a:lvl7pPr lvl="6" rtl="0">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7pPr>
            <a:lvl8pPr lvl="7" rtl="0">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8pPr>
            <a:lvl9pPr lvl="8" rtl="0">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9pPr>
          </a:lstStyle>
          <a:p>
            <a:endParaRPr/>
          </a:p>
        </p:txBody>
      </p:sp>
      <p:sp>
        <p:nvSpPr>
          <p:cNvPr id="99" name="Google Shape;99;p12"/>
          <p:cNvSpPr txBox="1">
            <a:spLocks noGrp="1"/>
          </p:cNvSpPr>
          <p:nvPr>
            <p:ph type="body" idx="2"/>
          </p:nvPr>
        </p:nvSpPr>
        <p:spPr>
          <a:xfrm>
            <a:off x="4818000" y="497850"/>
            <a:ext cx="4074000" cy="4094700"/>
          </a:xfrm>
          <a:prstGeom prst="rect">
            <a:avLst/>
          </a:prstGeom>
          <a:noFill/>
          <a:ln>
            <a:noFill/>
          </a:ln>
        </p:spPr>
        <p:txBody>
          <a:bodyPr spcFirstLastPara="1" wrap="square" lIns="91425" tIns="91425" rIns="91425" bIns="91425" anchor="ctr" anchorCtr="0">
            <a:normAutofit/>
          </a:bodyPr>
          <a:lstStyle>
            <a:lvl1pPr marL="457200" lvl="0" indent="-355600" algn="l">
              <a:lnSpc>
                <a:spcPct val="115000"/>
              </a:lnSpc>
              <a:spcBef>
                <a:spcPts val="0"/>
              </a:spcBef>
              <a:spcAft>
                <a:spcPts val="0"/>
              </a:spcAft>
              <a:buSzPts val="2000"/>
              <a:buFont typeface="Source Sans 3"/>
              <a:buChar char="●"/>
              <a:defRPr sz="1600">
                <a:latin typeface="Source Sans 3"/>
                <a:ea typeface="Source Sans 3"/>
                <a:cs typeface="Source Sans 3"/>
                <a:sym typeface="Source Sans 3"/>
              </a:defRPr>
            </a:lvl1pPr>
            <a:lvl2pPr marL="914400" lvl="1"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2pPr>
            <a:lvl3pPr marL="1371600" lvl="2"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3pPr>
            <a:lvl4pPr marL="1828800" lvl="3"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4pPr>
            <a:lvl5pPr marL="2286000" lvl="4"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5pPr>
            <a:lvl6pPr marL="2743200" lvl="5"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6pPr>
            <a:lvl7pPr marL="3200400" lvl="6"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7pPr>
            <a:lvl8pPr marL="3657600" lvl="7"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8pPr>
            <a:lvl9pPr marL="4114800" lvl="8" indent="-330200" algn="l">
              <a:lnSpc>
                <a:spcPct val="115000"/>
              </a:lnSpc>
              <a:spcBef>
                <a:spcPts val="600"/>
              </a:spcBef>
              <a:spcAft>
                <a:spcPts val="600"/>
              </a:spcAft>
              <a:buSzPts val="1600"/>
              <a:buFont typeface="Source Sans 3"/>
              <a:buChar char="■"/>
              <a:defRPr sz="1600">
                <a:latin typeface="Source Sans 3"/>
                <a:ea typeface="Source Sans 3"/>
                <a:cs typeface="Source Sans 3"/>
                <a:sym typeface="Source Sans 3"/>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Zwischenüberschrift/Trenner">
  <p:cSld name="SECTION_TITLE_AND_DESCRIPTION_1">
    <p:spTree>
      <p:nvGrpSpPr>
        <p:cNvPr id="1" name="Shape 100"/>
        <p:cNvGrpSpPr/>
        <p:nvPr/>
      </p:nvGrpSpPr>
      <p:grpSpPr>
        <a:xfrm>
          <a:off x="0" y="0"/>
          <a:ext cx="0" cy="0"/>
          <a:chOff x="0" y="0"/>
          <a:chExt cx="0" cy="0"/>
        </a:xfrm>
      </p:grpSpPr>
      <p:sp>
        <p:nvSpPr>
          <p:cNvPr id="101" name="Google Shape;101;p13"/>
          <p:cNvSpPr/>
          <p:nvPr/>
        </p:nvSpPr>
        <p:spPr>
          <a:xfrm>
            <a:off x="252000" y="252000"/>
            <a:ext cx="4320000" cy="458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3"/>
          <p:cNvSpPr txBox="1">
            <a:spLocks noGrp="1"/>
          </p:cNvSpPr>
          <p:nvPr>
            <p:ph type="title"/>
          </p:nvPr>
        </p:nvSpPr>
        <p:spPr>
          <a:xfrm>
            <a:off x="493506" y="1934850"/>
            <a:ext cx="3837000" cy="636900"/>
          </a:xfrm>
          <a:prstGeom prst="rect">
            <a:avLst/>
          </a:prstGeom>
          <a:noFill/>
          <a:ln>
            <a:noFill/>
          </a:ln>
        </p:spPr>
        <p:txBody>
          <a:bodyPr spcFirstLastPara="1" wrap="square" lIns="91425" tIns="91425" rIns="91425" bIns="91425" anchor="t" anchorCtr="0">
            <a:normAutofit/>
          </a:bodyPr>
          <a:lstStyle>
            <a:lvl1pPr lvl="0">
              <a:lnSpc>
                <a:spcPct val="100000"/>
              </a:lnSpc>
              <a:spcBef>
                <a:spcPts val="0"/>
              </a:spcBef>
              <a:spcAft>
                <a:spcPts val="0"/>
              </a:spcAft>
              <a:buSzPts val="2200"/>
              <a:buNone/>
              <a:defRPr sz="2200"/>
            </a:lvl1pPr>
            <a:lvl2pPr lvl="1">
              <a:lnSpc>
                <a:spcPct val="100000"/>
              </a:lnSpc>
              <a:spcBef>
                <a:spcPts val="0"/>
              </a:spcBef>
              <a:spcAft>
                <a:spcPts val="0"/>
              </a:spcAft>
              <a:buSzPts val="4200"/>
              <a:buNone/>
              <a:defRPr sz="4200"/>
            </a:lvl2pPr>
            <a:lvl3pPr lvl="2">
              <a:lnSpc>
                <a:spcPct val="100000"/>
              </a:lnSpc>
              <a:spcBef>
                <a:spcPts val="0"/>
              </a:spcBef>
              <a:spcAft>
                <a:spcPts val="0"/>
              </a:spcAft>
              <a:buSzPts val="4200"/>
              <a:buNone/>
              <a:defRPr sz="4200"/>
            </a:lvl3pPr>
            <a:lvl4pPr lvl="3">
              <a:lnSpc>
                <a:spcPct val="100000"/>
              </a:lnSpc>
              <a:spcBef>
                <a:spcPts val="0"/>
              </a:spcBef>
              <a:spcAft>
                <a:spcPts val="0"/>
              </a:spcAft>
              <a:buSzPts val="4200"/>
              <a:buNone/>
              <a:defRPr sz="4200"/>
            </a:lvl4pPr>
            <a:lvl5pPr lvl="4">
              <a:lnSpc>
                <a:spcPct val="100000"/>
              </a:lnSpc>
              <a:spcBef>
                <a:spcPts val="0"/>
              </a:spcBef>
              <a:spcAft>
                <a:spcPts val="0"/>
              </a:spcAft>
              <a:buSzPts val="4200"/>
              <a:buNone/>
              <a:defRPr sz="4200"/>
            </a:lvl5pPr>
            <a:lvl6pPr lvl="5">
              <a:lnSpc>
                <a:spcPct val="100000"/>
              </a:lnSpc>
              <a:spcBef>
                <a:spcPts val="0"/>
              </a:spcBef>
              <a:spcAft>
                <a:spcPts val="0"/>
              </a:spcAft>
              <a:buSzPts val="4200"/>
              <a:buNone/>
              <a:defRPr sz="4200"/>
            </a:lvl6pPr>
            <a:lvl7pPr lvl="6">
              <a:lnSpc>
                <a:spcPct val="100000"/>
              </a:lnSpc>
              <a:spcBef>
                <a:spcPts val="0"/>
              </a:spcBef>
              <a:spcAft>
                <a:spcPts val="0"/>
              </a:spcAft>
              <a:buSzPts val="4200"/>
              <a:buNone/>
              <a:defRPr sz="4200"/>
            </a:lvl7pPr>
            <a:lvl8pPr lvl="7">
              <a:lnSpc>
                <a:spcPct val="100000"/>
              </a:lnSpc>
              <a:spcBef>
                <a:spcPts val="0"/>
              </a:spcBef>
              <a:spcAft>
                <a:spcPts val="0"/>
              </a:spcAft>
              <a:buSzPts val="4200"/>
              <a:buNone/>
              <a:defRPr sz="4200"/>
            </a:lvl8pPr>
            <a:lvl9pPr lvl="8">
              <a:lnSpc>
                <a:spcPct val="100000"/>
              </a:lnSpc>
              <a:spcBef>
                <a:spcPts val="0"/>
              </a:spcBef>
              <a:spcAft>
                <a:spcPts val="0"/>
              </a:spcAft>
              <a:buSzPts val="4200"/>
              <a:buNone/>
              <a:defRPr sz="4200"/>
            </a:lvl9pPr>
          </a:lstStyle>
          <a:p>
            <a:endParaRPr/>
          </a:p>
        </p:txBody>
      </p:sp>
      <p:sp>
        <p:nvSpPr>
          <p:cNvPr id="103" name="Google Shape;103;p13"/>
          <p:cNvSpPr txBox="1">
            <a:spLocks noGrp="1"/>
          </p:cNvSpPr>
          <p:nvPr>
            <p:ph type="subTitle" idx="1"/>
          </p:nvPr>
        </p:nvSpPr>
        <p:spPr>
          <a:xfrm>
            <a:off x="493500" y="1565500"/>
            <a:ext cx="3837000" cy="369300"/>
          </a:xfrm>
          <a:prstGeom prst="rect">
            <a:avLst/>
          </a:prstGeom>
          <a:noFill/>
          <a:ln>
            <a:noFill/>
          </a:ln>
        </p:spPr>
        <p:txBody>
          <a:bodyPr spcFirstLastPara="1" wrap="square" lIns="91425" tIns="91425" rIns="91425" bIns="91425" anchor="t" anchorCtr="0">
            <a:normAutofit/>
          </a:bodyPr>
          <a:lstStyle>
            <a:lvl1pPr lvl="0">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1pPr>
            <a:lvl2pPr lvl="1">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2pPr>
            <a:lvl3pPr lvl="2">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3pPr>
            <a:lvl4pPr lvl="3">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4pPr>
            <a:lvl5pPr lvl="4">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5pPr>
            <a:lvl6pPr lvl="5">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6pPr>
            <a:lvl7pPr lvl="6">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7pPr>
            <a:lvl8pPr lvl="7">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8pPr>
            <a:lvl9pPr lvl="8">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9pPr>
          </a:lstStyle>
          <a:p>
            <a:endParaRPr/>
          </a:p>
        </p:txBody>
      </p:sp>
      <p:sp>
        <p:nvSpPr>
          <p:cNvPr id="104" name="Google Shape;104;p13"/>
          <p:cNvSpPr>
            <a:spLocks noGrp="1"/>
          </p:cNvSpPr>
          <p:nvPr>
            <p:ph type="pic" idx="2"/>
          </p:nvPr>
        </p:nvSpPr>
        <p:spPr>
          <a:xfrm>
            <a:off x="4572000" y="252000"/>
            <a:ext cx="4322100" cy="45864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genda">
  <p:cSld name="SECTION_TITLE_AND_DESCRIPTION_1_1">
    <p:spTree>
      <p:nvGrpSpPr>
        <p:cNvPr id="1" name="Shape 105"/>
        <p:cNvGrpSpPr/>
        <p:nvPr/>
      </p:nvGrpSpPr>
      <p:grpSpPr>
        <a:xfrm>
          <a:off x="0" y="0"/>
          <a:ext cx="0" cy="0"/>
          <a:chOff x="0" y="0"/>
          <a:chExt cx="0" cy="0"/>
        </a:xfrm>
      </p:grpSpPr>
      <p:sp>
        <p:nvSpPr>
          <p:cNvPr id="106" name="Google Shape;106;p14"/>
          <p:cNvSpPr/>
          <p:nvPr/>
        </p:nvSpPr>
        <p:spPr>
          <a:xfrm>
            <a:off x="4572000" y="252000"/>
            <a:ext cx="4320000" cy="458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4"/>
          <p:cNvSpPr txBox="1"/>
          <p:nvPr/>
        </p:nvSpPr>
        <p:spPr>
          <a:xfrm>
            <a:off x="252000" y="631041"/>
            <a:ext cx="3837000" cy="25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000"/>
              <a:buFont typeface="JetBrains Mono Light"/>
              <a:buNone/>
            </a:pPr>
            <a:r>
              <a:rPr lang="de" sz="1000">
                <a:latin typeface="JetBrains Mono Light"/>
                <a:ea typeface="JetBrains Mono Light"/>
                <a:cs typeface="JetBrains Mono Light"/>
                <a:sym typeface="JetBrains Mono Light"/>
              </a:rPr>
              <a:t>AGENDA</a:t>
            </a:r>
            <a:endParaRPr sz="1000">
              <a:latin typeface="JetBrains Mono Light"/>
              <a:ea typeface="JetBrains Mono Light"/>
              <a:cs typeface="JetBrains Mono Light"/>
              <a:sym typeface="JetBrains Mono Light"/>
            </a:endParaRPr>
          </a:p>
        </p:txBody>
      </p:sp>
      <p:pic>
        <p:nvPicPr>
          <p:cNvPr id="108" name="Google Shape;108;p14"/>
          <p:cNvPicPr preferRelativeResize="0"/>
          <p:nvPr/>
        </p:nvPicPr>
        <p:blipFill rotWithShape="1">
          <a:blip r:embed="rId2">
            <a:alphaModFix/>
          </a:blip>
          <a:srcRect t="19131" r="50045" b="19137"/>
          <a:stretch/>
        </p:blipFill>
        <p:spPr>
          <a:xfrm>
            <a:off x="1244075" y="1129550"/>
            <a:ext cx="2317800" cy="2831299"/>
          </a:xfrm>
          <a:prstGeom prst="rect">
            <a:avLst/>
          </a:prstGeom>
          <a:noFill/>
          <a:ln>
            <a:noFill/>
          </a:ln>
        </p:spPr>
      </p:pic>
      <p:sp>
        <p:nvSpPr>
          <p:cNvPr id="109" name="Google Shape;109;p14"/>
          <p:cNvSpPr txBox="1">
            <a:spLocks noGrp="1"/>
          </p:cNvSpPr>
          <p:nvPr>
            <p:ph type="body" idx="1"/>
          </p:nvPr>
        </p:nvSpPr>
        <p:spPr>
          <a:xfrm>
            <a:off x="4813500" y="524400"/>
            <a:ext cx="3837000" cy="4094700"/>
          </a:xfrm>
          <a:prstGeom prst="rect">
            <a:avLst/>
          </a:prstGeom>
          <a:noFill/>
          <a:ln>
            <a:noFill/>
          </a:ln>
        </p:spPr>
        <p:txBody>
          <a:bodyPr spcFirstLastPara="1" wrap="square" lIns="91425" tIns="91425" rIns="91425" bIns="91425" anchor="ctr" anchorCtr="0">
            <a:normAutofit/>
          </a:bodyPr>
          <a:lstStyle>
            <a:lvl1pPr marL="457200" lvl="0" indent="-355600" algn="l">
              <a:lnSpc>
                <a:spcPct val="115000"/>
              </a:lnSpc>
              <a:spcBef>
                <a:spcPts val="0"/>
              </a:spcBef>
              <a:spcAft>
                <a:spcPts val="0"/>
              </a:spcAft>
              <a:buSzPts val="2000"/>
              <a:buFont typeface="Source Sans 3"/>
              <a:buChar char="●"/>
              <a:defRPr sz="1600">
                <a:latin typeface="Source Sans 3"/>
                <a:ea typeface="Source Sans 3"/>
                <a:cs typeface="Source Sans 3"/>
                <a:sym typeface="Source Sans 3"/>
              </a:defRPr>
            </a:lvl1pPr>
            <a:lvl2pPr marL="914400" lvl="1"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2pPr>
            <a:lvl3pPr marL="1371600" lvl="2"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3pPr>
            <a:lvl4pPr marL="1828800" lvl="3"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4pPr>
            <a:lvl5pPr marL="2286000" lvl="4"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5pPr>
            <a:lvl6pPr marL="2743200" lvl="5"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6pPr>
            <a:lvl7pPr marL="3200400" lvl="6"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7pPr>
            <a:lvl8pPr marL="3657600" lvl="7"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8pPr>
            <a:lvl9pPr marL="4114800" lvl="8" indent="-330200" algn="l">
              <a:lnSpc>
                <a:spcPct val="115000"/>
              </a:lnSpc>
              <a:spcBef>
                <a:spcPts val="600"/>
              </a:spcBef>
              <a:spcAft>
                <a:spcPts val="600"/>
              </a:spcAft>
              <a:buSzPts val="1600"/>
              <a:buFont typeface="Source Sans 3"/>
              <a:buChar char="■"/>
              <a:defRPr sz="1600">
                <a:latin typeface="Source Sans 3"/>
                <a:ea typeface="Source Sans 3"/>
                <a:cs typeface="Source Sans 3"/>
                <a:sym typeface="Source Sans 3"/>
              </a:defRPr>
            </a:lvl9pPr>
          </a:lstStyle>
          <a:p>
            <a:endParaRPr/>
          </a:p>
        </p:txBody>
      </p:sp>
      <p:sp>
        <p:nvSpPr>
          <p:cNvPr id="110" name="Google Shape;110;p14"/>
          <p:cNvSpPr txBox="1">
            <a:spLocks noGrp="1"/>
          </p:cNvSpPr>
          <p:nvPr>
            <p:ph type="title"/>
          </p:nvPr>
        </p:nvSpPr>
        <p:spPr>
          <a:xfrm>
            <a:off x="1075960" y="1976850"/>
            <a:ext cx="2317800" cy="1189800"/>
          </a:xfrm>
          <a:prstGeom prst="rect">
            <a:avLst/>
          </a:prstGeom>
          <a:ln>
            <a:noFill/>
          </a:ln>
        </p:spPr>
        <p:txBody>
          <a:bodyPr spcFirstLastPara="1" wrap="square" lIns="91425" tIns="91425" rIns="91425" bIns="91425" anchor="ctr" anchorCtr="0">
            <a:normAutofit/>
          </a:bodyPr>
          <a:lstStyle>
            <a:lvl1pPr marL="0" marR="0" lvl="0" indent="0" algn="ctr" rtl="0">
              <a:lnSpc>
                <a:spcPct val="115000"/>
              </a:lnSpc>
              <a:spcBef>
                <a:spcPts val="0"/>
              </a:spcBef>
              <a:spcAft>
                <a:spcPts val="0"/>
              </a:spcAft>
              <a:buNone/>
              <a:defRPr sz="2300">
                <a:solidFill>
                  <a:schemeClr val="lt1"/>
                </a:solidFill>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1"/>
        <p:cNvGrpSpPr/>
        <p:nvPr/>
      </p:nvGrpSpPr>
      <p:grpSpPr>
        <a:xfrm>
          <a:off x="0" y="0"/>
          <a:ext cx="0" cy="0"/>
          <a:chOff x="0" y="0"/>
          <a:chExt cx="0" cy="0"/>
        </a:xfrm>
      </p:grpSpPr>
      <p:sp>
        <p:nvSpPr>
          <p:cNvPr id="112" name="Google Shape;112;p15"/>
          <p:cNvSpPr/>
          <p:nvPr/>
        </p:nvSpPr>
        <p:spPr>
          <a:xfrm>
            <a:off x="238125" y="4732725"/>
            <a:ext cx="8736300" cy="410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Übung (inkl. Details)">
  <p:cSld name="Key statement + Bullets">
    <p:spTree>
      <p:nvGrpSpPr>
        <p:cNvPr id="1" name="Shape 113"/>
        <p:cNvGrpSpPr/>
        <p:nvPr/>
      </p:nvGrpSpPr>
      <p:grpSpPr>
        <a:xfrm>
          <a:off x="0" y="0"/>
          <a:ext cx="0" cy="0"/>
          <a:chOff x="0" y="0"/>
          <a:chExt cx="0" cy="0"/>
        </a:xfrm>
      </p:grpSpPr>
      <p:sp>
        <p:nvSpPr>
          <p:cNvPr id="114" name="Google Shape;114;p16"/>
          <p:cNvSpPr/>
          <p:nvPr/>
        </p:nvSpPr>
        <p:spPr>
          <a:xfrm>
            <a:off x="252000" y="252000"/>
            <a:ext cx="4322100" cy="4586400"/>
          </a:xfrm>
          <a:prstGeom prst="rect">
            <a:avLst/>
          </a:prstGeom>
          <a:solidFill>
            <a:srgbClr val="0062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6265"/>
              </a:solidFill>
              <a:latin typeface="Arial"/>
              <a:ea typeface="Arial"/>
              <a:cs typeface="Arial"/>
              <a:sym typeface="Arial"/>
            </a:endParaRPr>
          </a:p>
        </p:txBody>
      </p:sp>
      <p:sp>
        <p:nvSpPr>
          <p:cNvPr id="115" name="Google Shape;115;p16"/>
          <p:cNvSpPr/>
          <p:nvPr/>
        </p:nvSpPr>
        <p:spPr>
          <a:xfrm>
            <a:off x="4569775" y="252000"/>
            <a:ext cx="4322100" cy="45864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16" name="Google Shape;116;p16"/>
          <p:cNvSpPr txBox="1">
            <a:spLocks noGrp="1"/>
          </p:cNvSpPr>
          <p:nvPr>
            <p:ph type="title"/>
          </p:nvPr>
        </p:nvSpPr>
        <p:spPr>
          <a:xfrm>
            <a:off x="433975" y="1934850"/>
            <a:ext cx="3837000" cy="636900"/>
          </a:xfrm>
          <a:prstGeom prst="rect">
            <a:avLst/>
          </a:prstGeom>
          <a:noFill/>
          <a:ln>
            <a:noFill/>
          </a:ln>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2200"/>
              <a:buNone/>
              <a:defRPr sz="2200">
                <a:solidFill>
                  <a:schemeClr val="lt1"/>
                </a:solidFill>
              </a:defRPr>
            </a:lvl1pPr>
            <a:lvl2pPr lvl="1" rtl="0">
              <a:lnSpc>
                <a:spcPct val="100000"/>
              </a:lnSpc>
              <a:spcBef>
                <a:spcPts val="0"/>
              </a:spcBef>
              <a:spcAft>
                <a:spcPts val="0"/>
              </a:spcAft>
              <a:buClr>
                <a:schemeClr val="lt1"/>
              </a:buClr>
              <a:buSzPts val="4200"/>
              <a:buNone/>
              <a:defRPr sz="4200">
                <a:solidFill>
                  <a:schemeClr val="lt1"/>
                </a:solidFill>
              </a:defRPr>
            </a:lvl2pPr>
            <a:lvl3pPr lvl="2" rtl="0">
              <a:lnSpc>
                <a:spcPct val="100000"/>
              </a:lnSpc>
              <a:spcBef>
                <a:spcPts val="0"/>
              </a:spcBef>
              <a:spcAft>
                <a:spcPts val="0"/>
              </a:spcAft>
              <a:buClr>
                <a:schemeClr val="lt1"/>
              </a:buClr>
              <a:buSzPts val="4200"/>
              <a:buNone/>
              <a:defRPr sz="4200">
                <a:solidFill>
                  <a:schemeClr val="lt1"/>
                </a:solidFill>
              </a:defRPr>
            </a:lvl3pPr>
            <a:lvl4pPr lvl="3" rtl="0">
              <a:lnSpc>
                <a:spcPct val="100000"/>
              </a:lnSpc>
              <a:spcBef>
                <a:spcPts val="0"/>
              </a:spcBef>
              <a:spcAft>
                <a:spcPts val="0"/>
              </a:spcAft>
              <a:buClr>
                <a:schemeClr val="lt1"/>
              </a:buClr>
              <a:buSzPts val="4200"/>
              <a:buNone/>
              <a:defRPr sz="4200">
                <a:solidFill>
                  <a:schemeClr val="lt1"/>
                </a:solidFill>
              </a:defRPr>
            </a:lvl4pPr>
            <a:lvl5pPr lvl="4" rtl="0">
              <a:lnSpc>
                <a:spcPct val="100000"/>
              </a:lnSpc>
              <a:spcBef>
                <a:spcPts val="0"/>
              </a:spcBef>
              <a:spcAft>
                <a:spcPts val="0"/>
              </a:spcAft>
              <a:buClr>
                <a:schemeClr val="lt1"/>
              </a:buClr>
              <a:buSzPts val="4200"/>
              <a:buNone/>
              <a:defRPr sz="4200">
                <a:solidFill>
                  <a:schemeClr val="lt1"/>
                </a:solidFill>
              </a:defRPr>
            </a:lvl5pPr>
            <a:lvl6pPr lvl="5" rtl="0">
              <a:lnSpc>
                <a:spcPct val="100000"/>
              </a:lnSpc>
              <a:spcBef>
                <a:spcPts val="0"/>
              </a:spcBef>
              <a:spcAft>
                <a:spcPts val="0"/>
              </a:spcAft>
              <a:buClr>
                <a:schemeClr val="lt1"/>
              </a:buClr>
              <a:buSzPts val="4200"/>
              <a:buNone/>
              <a:defRPr sz="4200">
                <a:solidFill>
                  <a:schemeClr val="lt1"/>
                </a:solidFill>
              </a:defRPr>
            </a:lvl6pPr>
            <a:lvl7pPr lvl="6" rtl="0">
              <a:lnSpc>
                <a:spcPct val="100000"/>
              </a:lnSpc>
              <a:spcBef>
                <a:spcPts val="0"/>
              </a:spcBef>
              <a:spcAft>
                <a:spcPts val="0"/>
              </a:spcAft>
              <a:buClr>
                <a:schemeClr val="lt1"/>
              </a:buClr>
              <a:buSzPts val="4200"/>
              <a:buNone/>
              <a:defRPr sz="4200">
                <a:solidFill>
                  <a:schemeClr val="lt1"/>
                </a:solidFill>
              </a:defRPr>
            </a:lvl7pPr>
            <a:lvl8pPr lvl="7" rtl="0">
              <a:lnSpc>
                <a:spcPct val="100000"/>
              </a:lnSpc>
              <a:spcBef>
                <a:spcPts val="0"/>
              </a:spcBef>
              <a:spcAft>
                <a:spcPts val="0"/>
              </a:spcAft>
              <a:buClr>
                <a:schemeClr val="lt1"/>
              </a:buClr>
              <a:buSzPts val="4200"/>
              <a:buNone/>
              <a:defRPr sz="4200">
                <a:solidFill>
                  <a:schemeClr val="lt1"/>
                </a:solidFill>
              </a:defRPr>
            </a:lvl8pPr>
            <a:lvl9pPr lvl="8"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17" name="Google Shape;117;p16"/>
          <p:cNvSpPr txBox="1">
            <a:spLocks noGrp="1"/>
          </p:cNvSpPr>
          <p:nvPr>
            <p:ph type="subTitle" idx="1"/>
          </p:nvPr>
        </p:nvSpPr>
        <p:spPr>
          <a:xfrm>
            <a:off x="433969" y="1565500"/>
            <a:ext cx="3837000" cy="369300"/>
          </a:xfrm>
          <a:prstGeom prst="rect">
            <a:avLst/>
          </a:prstGeom>
          <a:noFill/>
          <a:ln>
            <a:noFill/>
          </a:ln>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1pPr>
            <a:lvl2pPr lvl="1" rtl="0">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2pPr>
            <a:lvl3pPr lvl="2" rtl="0">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3pPr>
            <a:lvl4pPr lvl="3" rtl="0">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4pPr>
            <a:lvl5pPr lvl="4" rtl="0">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5pPr>
            <a:lvl6pPr lvl="5" rtl="0">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6pPr>
            <a:lvl7pPr lvl="6" rtl="0">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7pPr>
            <a:lvl8pPr lvl="7" rtl="0">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8pPr>
            <a:lvl9pPr lvl="8" rtl="0">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9pPr>
          </a:lstStyle>
          <a:p>
            <a:endParaRPr/>
          </a:p>
        </p:txBody>
      </p:sp>
      <p:sp>
        <p:nvSpPr>
          <p:cNvPr id="118" name="Google Shape;118;p16"/>
          <p:cNvSpPr txBox="1">
            <a:spLocks noGrp="1"/>
          </p:cNvSpPr>
          <p:nvPr>
            <p:ph type="body" idx="2"/>
          </p:nvPr>
        </p:nvSpPr>
        <p:spPr>
          <a:xfrm>
            <a:off x="4812325" y="500850"/>
            <a:ext cx="3837000" cy="4088700"/>
          </a:xfrm>
          <a:prstGeom prst="rect">
            <a:avLst/>
          </a:prstGeom>
          <a:noFill/>
          <a:ln>
            <a:noFill/>
          </a:ln>
        </p:spPr>
        <p:txBody>
          <a:bodyPr spcFirstLastPara="1" wrap="square" lIns="91425" tIns="91425" rIns="91425" bIns="91425" anchor="ctr" anchorCtr="0">
            <a:normAutofit/>
          </a:bodyPr>
          <a:lstStyle>
            <a:lvl1pPr marL="457200" lvl="0" indent="-355600" algn="l" rtl="0">
              <a:lnSpc>
                <a:spcPct val="115000"/>
              </a:lnSpc>
              <a:spcBef>
                <a:spcPts val="0"/>
              </a:spcBef>
              <a:spcAft>
                <a:spcPts val="0"/>
              </a:spcAft>
              <a:buSzPts val="2000"/>
              <a:buFont typeface="Source Sans 3"/>
              <a:buChar char="●"/>
              <a:defRPr sz="1600">
                <a:latin typeface="Source Sans 3"/>
                <a:ea typeface="Source Sans 3"/>
                <a:cs typeface="Source Sans 3"/>
                <a:sym typeface="Source Sans 3"/>
              </a:defRPr>
            </a:lvl1pPr>
            <a:lvl2pPr marL="914400" lvl="1" indent="-330200" algn="l"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2pPr>
            <a:lvl3pPr marL="1371600" lvl="2" indent="-330200" algn="l"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3pPr>
            <a:lvl4pPr marL="1828800" lvl="3" indent="-330200" algn="l"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4pPr>
            <a:lvl5pPr marL="2286000" lvl="4" indent="-330200" algn="l"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5pPr>
            <a:lvl6pPr marL="2743200" lvl="5" indent="-330200" algn="l"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6pPr>
            <a:lvl7pPr marL="3200400" lvl="6" indent="-330200" algn="l"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7pPr>
            <a:lvl8pPr marL="3657600" lvl="7" indent="-330200" algn="l"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8pPr>
            <a:lvl9pPr marL="4114800" lvl="8" indent="-330200" algn="l" rtl="0">
              <a:lnSpc>
                <a:spcPct val="115000"/>
              </a:lnSpc>
              <a:spcBef>
                <a:spcPts val="600"/>
              </a:spcBef>
              <a:spcAft>
                <a:spcPts val="600"/>
              </a:spcAft>
              <a:buSzPts val="1600"/>
              <a:buFont typeface="Source Sans 3"/>
              <a:buChar char="■"/>
              <a:defRPr sz="1600">
                <a:latin typeface="Source Sans 3"/>
                <a:ea typeface="Source Sans 3"/>
                <a:cs typeface="Source Sans 3"/>
                <a:sym typeface="Source Sans 3"/>
              </a:defRPr>
            </a:lvl9pPr>
          </a:lstStyle>
          <a:p>
            <a:endParaRPr/>
          </a:p>
        </p:txBody>
      </p:sp>
    </p:spTree>
  </p:cSld>
  <p:clrMapOvr>
    <a:masterClrMapping/>
  </p:clrMapOvr>
  <p:extLst>
    <p:ext uri="{DCECCB84-F9BA-43D5-87BE-67443E8EF086}">
      <p15:sldGuideLst xmlns:p15="http://schemas.microsoft.com/office/powerpoint/2012/main">
        <p15:guide id="1" pos="159">
          <p15:clr>
            <a:srgbClr val="E46962"/>
          </p15:clr>
        </p15:guide>
        <p15:guide id="2" pos="2880">
          <p15:clr>
            <a:srgbClr val="E46962"/>
          </p15:clr>
        </p15:guide>
        <p15:guide id="3" pos="1066">
          <p15:clr>
            <a:srgbClr val="E46962"/>
          </p15:clr>
        </p15:guide>
        <p15:guide id="4" pos="1973">
          <p15:clr>
            <a:srgbClr val="E46962"/>
          </p15:clr>
        </p15:guide>
        <p15:guide id="5" pos="3787">
          <p15:clr>
            <a:srgbClr val="E46962"/>
          </p15:clr>
        </p15:guide>
        <p15:guide id="6" pos="4694">
          <p15:clr>
            <a:srgbClr val="E46962"/>
          </p15:clr>
        </p15:guide>
        <p15:guide id="7" orient="horz" pos="1620">
          <p15:clr>
            <a:srgbClr val="E46962"/>
          </p15:clr>
        </p15:guide>
        <p15:guide id="8" pos="5601">
          <p15:clr>
            <a:srgbClr val="E46962"/>
          </p15:clr>
        </p15:guide>
        <p15:guide id="9" orient="horz" pos="159">
          <p15:clr>
            <a:srgbClr val="E46962"/>
          </p15:clr>
        </p15:guide>
        <p15:guide id="10" orient="horz" pos="3048">
          <p15:clr>
            <a:srgbClr val="E46962"/>
          </p15:clr>
        </p15:guide>
        <p15:guide id="11" orient="horz" pos="531">
          <p15:clr>
            <a:srgbClr val="E46962"/>
          </p15:clr>
        </p15:guide>
        <p15:guide id="12" orient="horz" pos="313">
          <p15:clr>
            <a:srgbClr val="E46962"/>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Übung (Plenum/Reflexion)">
  <p:cSld name="Key statement + Bullets_1">
    <p:spTree>
      <p:nvGrpSpPr>
        <p:cNvPr id="1" name="Shape 119"/>
        <p:cNvGrpSpPr/>
        <p:nvPr/>
      </p:nvGrpSpPr>
      <p:grpSpPr>
        <a:xfrm>
          <a:off x="0" y="0"/>
          <a:ext cx="0" cy="0"/>
          <a:chOff x="0" y="0"/>
          <a:chExt cx="0" cy="0"/>
        </a:xfrm>
      </p:grpSpPr>
      <p:sp>
        <p:nvSpPr>
          <p:cNvPr id="120" name="Google Shape;120;p17"/>
          <p:cNvSpPr/>
          <p:nvPr/>
        </p:nvSpPr>
        <p:spPr>
          <a:xfrm>
            <a:off x="252000" y="252000"/>
            <a:ext cx="4322100" cy="4586400"/>
          </a:xfrm>
          <a:prstGeom prst="rect">
            <a:avLst/>
          </a:prstGeom>
          <a:solidFill>
            <a:srgbClr val="0062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6265"/>
              </a:solidFill>
              <a:latin typeface="Arial"/>
              <a:ea typeface="Arial"/>
              <a:cs typeface="Arial"/>
              <a:sym typeface="Arial"/>
            </a:endParaRPr>
          </a:p>
        </p:txBody>
      </p:sp>
      <p:sp>
        <p:nvSpPr>
          <p:cNvPr id="121" name="Google Shape;121;p17"/>
          <p:cNvSpPr txBox="1">
            <a:spLocks noGrp="1"/>
          </p:cNvSpPr>
          <p:nvPr>
            <p:ph type="title"/>
          </p:nvPr>
        </p:nvSpPr>
        <p:spPr>
          <a:xfrm>
            <a:off x="433975" y="1934850"/>
            <a:ext cx="3837000" cy="636900"/>
          </a:xfrm>
          <a:prstGeom prst="rect">
            <a:avLst/>
          </a:prstGeom>
          <a:noFill/>
          <a:ln>
            <a:noFill/>
          </a:ln>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200"/>
              <a:buNone/>
              <a:defRPr sz="2200">
                <a:solidFill>
                  <a:schemeClr val="lt1"/>
                </a:solidFill>
              </a:defRPr>
            </a:lvl1pPr>
            <a:lvl2pPr lvl="1">
              <a:lnSpc>
                <a:spcPct val="100000"/>
              </a:lnSpc>
              <a:spcBef>
                <a:spcPts val="0"/>
              </a:spcBef>
              <a:spcAft>
                <a:spcPts val="0"/>
              </a:spcAft>
              <a:buClr>
                <a:schemeClr val="lt1"/>
              </a:buClr>
              <a:buSzPts val="4200"/>
              <a:buNone/>
              <a:defRPr sz="4200">
                <a:solidFill>
                  <a:schemeClr val="lt1"/>
                </a:solidFill>
              </a:defRPr>
            </a:lvl2pPr>
            <a:lvl3pPr lvl="2">
              <a:lnSpc>
                <a:spcPct val="100000"/>
              </a:lnSpc>
              <a:spcBef>
                <a:spcPts val="0"/>
              </a:spcBef>
              <a:spcAft>
                <a:spcPts val="0"/>
              </a:spcAft>
              <a:buClr>
                <a:schemeClr val="lt1"/>
              </a:buClr>
              <a:buSzPts val="4200"/>
              <a:buNone/>
              <a:defRPr sz="4200">
                <a:solidFill>
                  <a:schemeClr val="lt1"/>
                </a:solidFill>
              </a:defRPr>
            </a:lvl3pPr>
            <a:lvl4pPr lvl="3">
              <a:lnSpc>
                <a:spcPct val="100000"/>
              </a:lnSpc>
              <a:spcBef>
                <a:spcPts val="0"/>
              </a:spcBef>
              <a:spcAft>
                <a:spcPts val="0"/>
              </a:spcAft>
              <a:buClr>
                <a:schemeClr val="lt1"/>
              </a:buClr>
              <a:buSzPts val="4200"/>
              <a:buNone/>
              <a:defRPr sz="4200">
                <a:solidFill>
                  <a:schemeClr val="lt1"/>
                </a:solidFill>
              </a:defRPr>
            </a:lvl4pPr>
            <a:lvl5pPr lvl="4">
              <a:lnSpc>
                <a:spcPct val="100000"/>
              </a:lnSpc>
              <a:spcBef>
                <a:spcPts val="0"/>
              </a:spcBef>
              <a:spcAft>
                <a:spcPts val="0"/>
              </a:spcAft>
              <a:buClr>
                <a:schemeClr val="lt1"/>
              </a:buClr>
              <a:buSzPts val="4200"/>
              <a:buNone/>
              <a:defRPr sz="4200">
                <a:solidFill>
                  <a:schemeClr val="lt1"/>
                </a:solidFill>
              </a:defRPr>
            </a:lvl5pPr>
            <a:lvl6pPr lvl="5">
              <a:lnSpc>
                <a:spcPct val="100000"/>
              </a:lnSpc>
              <a:spcBef>
                <a:spcPts val="0"/>
              </a:spcBef>
              <a:spcAft>
                <a:spcPts val="0"/>
              </a:spcAft>
              <a:buClr>
                <a:schemeClr val="lt1"/>
              </a:buClr>
              <a:buSzPts val="4200"/>
              <a:buNone/>
              <a:defRPr sz="4200">
                <a:solidFill>
                  <a:schemeClr val="lt1"/>
                </a:solidFill>
              </a:defRPr>
            </a:lvl6pPr>
            <a:lvl7pPr lvl="6">
              <a:lnSpc>
                <a:spcPct val="100000"/>
              </a:lnSpc>
              <a:spcBef>
                <a:spcPts val="0"/>
              </a:spcBef>
              <a:spcAft>
                <a:spcPts val="0"/>
              </a:spcAft>
              <a:buClr>
                <a:schemeClr val="lt1"/>
              </a:buClr>
              <a:buSzPts val="4200"/>
              <a:buNone/>
              <a:defRPr sz="4200">
                <a:solidFill>
                  <a:schemeClr val="lt1"/>
                </a:solidFill>
              </a:defRPr>
            </a:lvl7pPr>
            <a:lvl8pPr lvl="7">
              <a:lnSpc>
                <a:spcPct val="100000"/>
              </a:lnSpc>
              <a:spcBef>
                <a:spcPts val="0"/>
              </a:spcBef>
              <a:spcAft>
                <a:spcPts val="0"/>
              </a:spcAft>
              <a:buClr>
                <a:schemeClr val="lt1"/>
              </a:buClr>
              <a:buSzPts val="4200"/>
              <a:buNone/>
              <a:defRPr sz="4200">
                <a:solidFill>
                  <a:schemeClr val="lt1"/>
                </a:solidFill>
              </a:defRPr>
            </a:lvl8pPr>
            <a:lvl9pPr lvl="8">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22" name="Google Shape;122;p17"/>
          <p:cNvSpPr txBox="1">
            <a:spLocks noGrp="1"/>
          </p:cNvSpPr>
          <p:nvPr>
            <p:ph type="subTitle" idx="1"/>
          </p:nvPr>
        </p:nvSpPr>
        <p:spPr>
          <a:xfrm>
            <a:off x="433969" y="1565500"/>
            <a:ext cx="3837000" cy="369300"/>
          </a:xfrm>
          <a:prstGeom prst="rect">
            <a:avLst/>
          </a:prstGeom>
          <a:noFill/>
          <a:ln>
            <a:noFill/>
          </a:ln>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1pPr>
            <a:lvl2pPr lvl="1">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2pPr>
            <a:lvl3pPr lvl="2">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3pPr>
            <a:lvl4pPr lvl="3">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4pPr>
            <a:lvl5pPr lvl="4">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5pPr>
            <a:lvl6pPr lvl="5">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6pPr>
            <a:lvl7pPr lvl="6">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7pPr>
            <a:lvl8pPr lvl="7">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8pPr>
            <a:lvl9pPr lvl="8">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9pPr>
          </a:lstStyle>
          <a:p>
            <a:endParaRPr/>
          </a:p>
        </p:txBody>
      </p:sp>
      <p:sp>
        <p:nvSpPr>
          <p:cNvPr id="123" name="Google Shape;123;p17"/>
          <p:cNvSpPr>
            <a:spLocks noGrp="1"/>
          </p:cNvSpPr>
          <p:nvPr>
            <p:ph type="pic" idx="2"/>
          </p:nvPr>
        </p:nvSpPr>
        <p:spPr>
          <a:xfrm>
            <a:off x="4572000" y="252000"/>
            <a:ext cx="4322100" cy="4586400"/>
          </a:xfrm>
          <a:prstGeom prst="rect">
            <a:avLst/>
          </a:prstGeom>
          <a:noFill/>
          <a:ln>
            <a:noFill/>
          </a:ln>
        </p:spPr>
      </p:sp>
    </p:spTree>
  </p:cSld>
  <p:clrMapOvr>
    <a:masterClrMapping/>
  </p:clrMapOvr>
  <p:extLst>
    <p:ext uri="{DCECCB84-F9BA-43D5-87BE-67443E8EF086}">
      <p15:sldGuideLst xmlns:p15="http://schemas.microsoft.com/office/powerpoint/2012/main">
        <p15:guide id="1" pos="159">
          <p15:clr>
            <a:srgbClr val="E46962"/>
          </p15:clr>
        </p15:guide>
        <p15:guide id="2" pos="2880">
          <p15:clr>
            <a:srgbClr val="E46962"/>
          </p15:clr>
        </p15:guide>
        <p15:guide id="3" pos="1066">
          <p15:clr>
            <a:srgbClr val="E46962"/>
          </p15:clr>
        </p15:guide>
        <p15:guide id="4" pos="1973">
          <p15:clr>
            <a:srgbClr val="E46962"/>
          </p15:clr>
        </p15:guide>
        <p15:guide id="5" pos="3787">
          <p15:clr>
            <a:srgbClr val="E46962"/>
          </p15:clr>
        </p15:guide>
        <p15:guide id="6" pos="4694">
          <p15:clr>
            <a:srgbClr val="E46962"/>
          </p15:clr>
        </p15:guide>
        <p15:guide id="7" orient="horz" pos="1620">
          <p15:clr>
            <a:srgbClr val="E46962"/>
          </p15:clr>
        </p15:guide>
        <p15:guide id="8" pos="5601">
          <p15:clr>
            <a:srgbClr val="E46962"/>
          </p15:clr>
        </p15:guide>
        <p15:guide id="9" orient="horz" pos="159">
          <p15:clr>
            <a:srgbClr val="E46962"/>
          </p15:clr>
        </p15:guide>
        <p15:guide id="10" orient="horz" pos="3048">
          <p15:clr>
            <a:srgbClr val="E46962"/>
          </p15:clr>
        </p15:guide>
        <p15:guide id="11" orient="horz" pos="531">
          <p15:clr>
            <a:srgbClr val="E46962"/>
          </p15:clr>
        </p15:guide>
        <p15:guide id="12" orient="horz" pos="313">
          <p15:clr>
            <a:srgbClr val="E46962"/>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6" name="Google Shape;126;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
              <a:t>‹Nr.›</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earnings">
  <p:cSld name="SECTION_TITLE_AND_DESCRIPTION_1_1_1_1">
    <p:spTree>
      <p:nvGrpSpPr>
        <p:cNvPr id="1" name="Shape 127"/>
        <p:cNvGrpSpPr/>
        <p:nvPr/>
      </p:nvGrpSpPr>
      <p:grpSpPr>
        <a:xfrm>
          <a:off x="0" y="0"/>
          <a:ext cx="0" cy="0"/>
          <a:chOff x="0" y="0"/>
          <a:chExt cx="0" cy="0"/>
        </a:xfrm>
      </p:grpSpPr>
      <p:sp>
        <p:nvSpPr>
          <p:cNvPr id="128" name="Google Shape;128;p19"/>
          <p:cNvSpPr/>
          <p:nvPr/>
        </p:nvSpPr>
        <p:spPr>
          <a:xfrm>
            <a:off x="4572000" y="252000"/>
            <a:ext cx="4320000" cy="45864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19"/>
          <p:cNvSpPr txBox="1"/>
          <p:nvPr/>
        </p:nvSpPr>
        <p:spPr>
          <a:xfrm>
            <a:off x="252000" y="631041"/>
            <a:ext cx="3837000" cy="25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000"/>
              <a:buFont typeface="JetBrains Mono Light"/>
              <a:buNone/>
            </a:pPr>
            <a:r>
              <a:rPr lang="de" sz="1000">
                <a:latin typeface="JetBrains Mono Light"/>
                <a:ea typeface="JetBrains Mono Light"/>
                <a:cs typeface="JetBrains Mono Light"/>
                <a:sym typeface="JetBrains Mono Light"/>
              </a:rPr>
              <a:t>LEARNINGS</a:t>
            </a:r>
            <a:endParaRPr sz="1000">
              <a:latin typeface="JetBrains Mono Light"/>
              <a:ea typeface="JetBrains Mono Light"/>
              <a:cs typeface="JetBrains Mono Light"/>
              <a:sym typeface="JetBrains Mono Light"/>
            </a:endParaRPr>
          </a:p>
        </p:txBody>
      </p:sp>
      <p:sp>
        <p:nvSpPr>
          <p:cNvPr id="130" name="Google Shape;130;p19"/>
          <p:cNvSpPr txBox="1">
            <a:spLocks noGrp="1"/>
          </p:cNvSpPr>
          <p:nvPr>
            <p:ph type="body" idx="1"/>
          </p:nvPr>
        </p:nvSpPr>
        <p:spPr>
          <a:xfrm>
            <a:off x="4813500" y="524400"/>
            <a:ext cx="3837000" cy="4094700"/>
          </a:xfrm>
          <a:prstGeom prst="rect">
            <a:avLst/>
          </a:prstGeom>
          <a:noFill/>
          <a:ln>
            <a:noFill/>
          </a:ln>
        </p:spPr>
        <p:txBody>
          <a:bodyPr spcFirstLastPara="1" wrap="square" lIns="91425" tIns="91425" rIns="91425" bIns="91425" anchor="ctr" anchorCtr="0">
            <a:normAutofit/>
          </a:bodyPr>
          <a:lstStyle>
            <a:lvl1pPr marL="457200" lvl="0" indent="-355600" algn="l">
              <a:lnSpc>
                <a:spcPct val="115000"/>
              </a:lnSpc>
              <a:spcBef>
                <a:spcPts val="0"/>
              </a:spcBef>
              <a:spcAft>
                <a:spcPts val="0"/>
              </a:spcAft>
              <a:buSzPts val="2000"/>
              <a:buFont typeface="Source Sans 3"/>
              <a:buChar char="●"/>
              <a:defRPr sz="1600">
                <a:latin typeface="Source Sans 3"/>
                <a:ea typeface="Source Sans 3"/>
                <a:cs typeface="Source Sans 3"/>
                <a:sym typeface="Source Sans 3"/>
              </a:defRPr>
            </a:lvl1pPr>
            <a:lvl2pPr marL="914400" lvl="1"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2pPr>
            <a:lvl3pPr marL="1371600" lvl="2"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3pPr>
            <a:lvl4pPr marL="1828800" lvl="3"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4pPr>
            <a:lvl5pPr marL="2286000" lvl="4"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5pPr>
            <a:lvl6pPr marL="2743200" lvl="5"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6pPr>
            <a:lvl7pPr marL="3200400" lvl="6"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7pPr>
            <a:lvl8pPr marL="3657600" lvl="7"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8pPr>
            <a:lvl9pPr marL="4114800" lvl="8" indent="-330200" algn="l">
              <a:lnSpc>
                <a:spcPct val="115000"/>
              </a:lnSpc>
              <a:spcBef>
                <a:spcPts val="600"/>
              </a:spcBef>
              <a:spcAft>
                <a:spcPts val="600"/>
              </a:spcAft>
              <a:buSzPts val="1600"/>
              <a:buFont typeface="Source Sans 3"/>
              <a:buChar char="■"/>
              <a:defRPr sz="1600">
                <a:latin typeface="Source Sans 3"/>
                <a:ea typeface="Source Sans 3"/>
                <a:cs typeface="Source Sans 3"/>
                <a:sym typeface="Source Sans 3"/>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xt — Kapitel I 2">
  <p:cSld name="Text — Kapitel I">
    <p:bg>
      <p:bgPr>
        <a:solidFill>
          <a:schemeClr val="lt1"/>
        </a:solidFill>
        <a:effectLst/>
      </p:bgPr>
    </p:bg>
    <p:spTree>
      <p:nvGrpSpPr>
        <p:cNvPr id="1" name="Shape 131"/>
        <p:cNvGrpSpPr/>
        <p:nvPr/>
      </p:nvGrpSpPr>
      <p:grpSpPr>
        <a:xfrm>
          <a:off x="0" y="0"/>
          <a:ext cx="0" cy="0"/>
          <a:chOff x="0" y="0"/>
          <a:chExt cx="0" cy="0"/>
        </a:xfrm>
      </p:grpSpPr>
      <p:sp>
        <p:nvSpPr>
          <p:cNvPr id="132" name="Google Shape;132;p20"/>
          <p:cNvSpPr txBox="1">
            <a:spLocks noGrp="1"/>
          </p:cNvSpPr>
          <p:nvPr>
            <p:ph type="title"/>
          </p:nvPr>
        </p:nvSpPr>
        <p:spPr>
          <a:xfrm>
            <a:off x="252000" y="842400"/>
            <a:ext cx="7100400" cy="4773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SzPts val="2000"/>
              <a:buNone/>
              <a:defRPr sz="2000">
                <a:solidFill>
                  <a:srgbClr val="000000"/>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3" name="Google Shape;133;p20"/>
          <p:cNvSpPr txBox="1">
            <a:spLocks noGrp="1"/>
          </p:cNvSpPr>
          <p:nvPr>
            <p:ph type="subTitle" idx="1"/>
          </p:nvPr>
        </p:nvSpPr>
        <p:spPr>
          <a:xfrm>
            <a:off x="252000" y="697459"/>
            <a:ext cx="7100400" cy="1818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1600"/>
              <a:buNone/>
              <a:defRPr sz="1000">
                <a:solidFill>
                  <a:srgbClr val="000000"/>
                </a:solidFill>
                <a:latin typeface="JetBrains Mono Light"/>
                <a:ea typeface="JetBrains Mono Light"/>
                <a:cs typeface="JetBrains Mono Light"/>
                <a:sym typeface="JetBrains Mono Light"/>
              </a:defRPr>
            </a:lvl1pPr>
            <a:lvl2pPr lvl="1" algn="l">
              <a:lnSpc>
                <a:spcPct val="115000"/>
              </a:lnSpc>
              <a:spcBef>
                <a:spcPts val="0"/>
              </a:spcBef>
              <a:spcAft>
                <a:spcPts val="0"/>
              </a:spcAft>
              <a:buSzPts val="1000"/>
              <a:buFont typeface="JetBrains Mono"/>
              <a:buNone/>
              <a:defRPr sz="1000">
                <a:latin typeface="JetBrains Mono"/>
                <a:ea typeface="JetBrains Mono"/>
                <a:cs typeface="JetBrains Mono"/>
                <a:sym typeface="JetBrains Mono"/>
              </a:defRPr>
            </a:lvl2pPr>
            <a:lvl3pPr lvl="2" algn="l">
              <a:lnSpc>
                <a:spcPct val="115000"/>
              </a:lnSpc>
              <a:spcBef>
                <a:spcPts val="0"/>
              </a:spcBef>
              <a:spcAft>
                <a:spcPts val="0"/>
              </a:spcAft>
              <a:buSzPts val="1000"/>
              <a:buFont typeface="JetBrains Mono"/>
              <a:buNone/>
              <a:defRPr sz="1000">
                <a:latin typeface="JetBrains Mono"/>
                <a:ea typeface="JetBrains Mono"/>
                <a:cs typeface="JetBrains Mono"/>
                <a:sym typeface="JetBrains Mono"/>
              </a:defRPr>
            </a:lvl3pPr>
            <a:lvl4pPr lvl="3" algn="l">
              <a:lnSpc>
                <a:spcPct val="115000"/>
              </a:lnSpc>
              <a:spcBef>
                <a:spcPts val="0"/>
              </a:spcBef>
              <a:spcAft>
                <a:spcPts val="0"/>
              </a:spcAft>
              <a:buSzPts val="1000"/>
              <a:buFont typeface="JetBrains Mono"/>
              <a:buNone/>
              <a:defRPr sz="1000">
                <a:latin typeface="JetBrains Mono"/>
                <a:ea typeface="JetBrains Mono"/>
                <a:cs typeface="JetBrains Mono"/>
                <a:sym typeface="JetBrains Mono"/>
              </a:defRPr>
            </a:lvl4pPr>
            <a:lvl5pPr lvl="4" algn="l">
              <a:lnSpc>
                <a:spcPct val="115000"/>
              </a:lnSpc>
              <a:spcBef>
                <a:spcPts val="0"/>
              </a:spcBef>
              <a:spcAft>
                <a:spcPts val="0"/>
              </a:spcAft>
              <a:buSzPts val="1000"/>
              <a:buFont typeface="JetBrains Mono"/>
              <a:buNone/>
              <a:defRPr sz="1000">
                <a:latin typeface="JetBrains Mono"/>
                <a:ea typeface="JetBrains Mono"/>
                <a:cs typeface="JetBrains Mono"/>
                <a:sym typeface="JetBrains Mono"/>
              </a:defRPr>
            </a:lvl5pPr>
            <a:lvl6pPr lvl="5" algn="l">
              <a:lnSpc>
                <a:spcPct val="115000"/>
              </a:lnSpc>
              <a:spcBef>
                <a:spcPts val="0"/>
              </a:spcBef>
              <a:spcAft>
                <a:spcPts val="0"/>
              </a:spcAft>
              <a:buSzPts val="1000"/>
              <a:buFont typeface="JetBrains Mono"/>
              <a:buNone/>
              <a:defRPr sz="1000">
                <a:latin typeface="JetBrains Mono"/>
                <a:ea typeface="JetBrains Mono"/>
                <a:cs typeface="JetBrains Mono"/>
                <a:sym typeface="JetBrains Mono"/>
              </a:defRPr>
            </a:lvl6pPr>
            <a:lvl7pPr lvl="6" algn="l">
              <a:lnSpc>
                <a:spcPct val="115000"/>
              </a:lnSpc>
              <a:spcBef>
                <a:spcPts val="0"/>
              </a:spcBef>
              <a:spcAft>
                <a:spcPts val="0"/>
              </a:spcAft>
              <a:buSzPts val="1000"/>
              <a:buFont typeface="JetBrains Mono"/>
              <a:buNone/>
              <a:defRPr sz="1000">
                <a:latin typeface="JetBrains Mono"/>
                <a:ea typeface="JetBrains Mono"/>
                <a:cs typeface="JetBrains Mono"/>
                <a:sym typeface="JetBrains Mono"/>
              </a:defRPr>
            </a:lvl7pPr>
            <a:lvl8pPr lvl="7" algn="l">
              <a:lnSpc>
                <a:spcPct val="115000"/>
              </a:lnSpc>
              <a:spcBef>
                <a:spcPts val="0"/>
              </a:spcBef>
              <a:spcAft>
                <a:spcPts val="0"/>
              </a:spcAft>
              <a:buSzPts val="1000"/>
              <a:buFont typeface="JetBrains Mono"/>
              <a:buNone/>
              <a:defRPr sz="1000">
                <a:latin typeface="JetBrains Mono"/>
                <a:ea typeface="JetBrains Mono"/>
                <a:cs typeface="JetBrains Mono"/>
                <a:sym typeface="JetBrains Mono"/>
              </a:defRPr>
            </a:lvl8pPr>
            <a:lvl9pPr lvl="8" algn="l">
              <a:lnSpc>
                <a:spcPct val="115000"/>
              </a:lnSpc>
              <a:spcBef>
                <a:spcPts val="0"/>
              </a:spcBef>
              <a:spcAft>
                <a:spcPts val="0"/>
              </a:spcAft>
              <a:buSzPts val="1000"/>
              <a:buFont typeface="JetBrains Mono"/>
              <a:buNone/>
              <a:defRPr sz="1000">
                <a:latin typeface="JetBrains Mono"/>
                <a:ea typeface="JetBrains Mono"/>
                <a:cs typeface="JetBrains Mono"/>
                <a:sym typeface="JetBrains Mono"/>
              </a:defRPr>
            </a:lvl9pPr>
          </a:lstStyle>
          <a:p>
            <a:endParaRPr/>
          </a:p>
        </p:txBody>
      </p:sp>
      <p:sp>
        <p:nvSpPr>
          <p:cNvPr id="134" name="Google Shape;134;p20"/>
          <p:cNvSpPr txBox="1">
            <a:spLocks noGrp="1"/>
          </p:cNvSpPr>
          <p:nvPr>
            <p:ph type="body" idx="2"/>
          </p:nvPr>
        </p:nvSpPr>
        <p:spPr>
          <a:xfrm>
            <a:off x="257425" y="1565863"/>
            <a:ext cx="8635200" cy="30210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SzPts val="1600"/>
              <a:buFont typeface="Source Sans 3"/>
              <a:buChar char="●"/>
              <a:defRPr sz="1600">
                <a:latin typeface="Source Sans 3"/>
                <a:ea typeface="Source Sans 3"/>
                <a:cs typeface="Source Sans 3"/>
                <a:sym typeface="Source Sans 3"/>
              </a:defRPr>
            </a:lvl1pPr>
            <a:lvl2pPr marL="914400" lvl="1"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2pPr>
            <a:lvl3pPr marL="1371600" lvl="2"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3pPr>
            <a:lvl4pPr marL="1828800" lvl="3"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4pPr>
            <a:lvl5pPr marL="2286000" lvl="4"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5pPr>
            <a:lvl6pPr marL="2743200" lvl="5"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6pPr>
            <a:lvl7pPr marL="3200400" lvl="6"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7pPr>
            <a:lvl8pPr marL="3657600" lvl="7"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8pPr>
            <a:lvl9pPr marL="4114800" lvl="8" indent="-330200" algn="l">
              <a:lnSpc>
                <a:spcPct val="115000"/>
              </a:lnSpc>
              <a:spcBef>
                <a:spcPts val="600"/>
              </a:spcBef>
              <a:spcAft>
                <a:spcPts val="600"/>
              </a:spcAft>
              <a:buSzPts val="1600"/>
              <a:buFont typeface="Source Sans 3"/>
              <a:buChar char="■"/>
              <a:defRPr sz="1600">
                <a:latin typeface="Source Sans 3"/>
                <a:ea typeface="Source Sans 3"/>
                <a:cs typeface="Source Sans 3"/>
                <a:sym typeface="Source Sans 3"/>
              </a:defRPr>
            </a:lvl9pPr>
          </a:lstStyle>
          <a:p>
            <a:endParaRPr/>
          </a:p>
        </p:txBody>
      </p:sp>
    </p:spTree>
  </p:cSld>
  <p:clrMapOvr>
    <a:masterClrMapping/>
  </p:clrMapOvr>
  <p:extLst>
    <p:ext uri="{DCECCB84-F9BA-43D5-87BE-67443E8EF086}">
      <p15:sldGuideLst xmlns:p15="http://schemas.microsoft.com/office/powerpoint/2012/main">
        <p15:guide id="1" orient="horz" pos="10">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ause">
  <p:cSld name="TITLE_1">
    <p:spTree>
      <p:nvGrpSpPr>
        <p:cNvPr id="1" name="Shape 24"/>
        <p:cNvGrpSpPr/>
        <p:nvPr/>
      </p:nvGrpSpPr>
      <p:grpSpPr>
        <a:xfrm>
          <a:off x="0" y="0"/>
          <a:ext cx="0" cy="0"/>
          <a:chOff x="0" y="0"/>
          <a:chExt cx="0" cy="0"/>
        </a:xfrm>
      </p:grpSpPr>
      <p:pic>
        <p:nvPicPr>
          <p:cNvPr id="25" name="Google Shape;25;p3"/>
          <p:cNvPicPr preferRelativeResize="0"/>
          <p:nvPr/>
        </p:nvPicPr>
        <p:blipFill rotWithShape="1">
          <a:blip r:embed="rId2">
            <a:alphaModFix/>
          </a:blip>
          <a:srcRect t="36407" b="617"/>
          <a:stretch/>
        </p:blipFill>
        <p:spPr>
          <a:xfrm>
            <a:off x="252050" y="841300"/>
            <a:ext cx="8640000" cy="4320002"/>
          </a:xfrm>
          <a:prstGeom prst="rect">
            <a:avLst/>
          </a:prstGeom>
          <a:noFill/>
          <a:ln>
            <a:noFill/>
          </a:ln>
        </p:spPr>
      </p:pic>
      <p:sp>
        <p:nvSpPr>
          <p:cNvPr id="26" name="Google Shape;26;p3"/>
          <p:cNvSpPr/>
          <p:nvPr/>
        </p:nvSpPr>
        <p:spPr>
          <a:xfrm>
            <a:off x="972000" y="2571750"/>
            <a:ext cx="5758800" cy="1800000"/>
          </a:xfrm>
          <a:prstGeom prst="rect">
            <a:avLst/>
          </a:prstGeom>
          <a:solidFill>
            <a:schemeClr val="lt1"/>
          </a:solidFill>
          <a:ln w="9525" cap="flat"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7" name="Google Shape;27;p3"/>
          <p:cNvSpPr txBox="1">
            <a:spLocks noGrp="1"/>
          </p:cNvSpPr>
          <p:nvPr>
            <p:ph type="ctrTitle"/>
          </p:nvPr>
        </p:nvSpPr>
        <p:spPr>
          <a:xfrm>
            <a:off x="1077335" y="2704500"/>
            <a:ext cx="3433200" cy="635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2000"/>
              <a:buNone/>
              <a:defRPr/>
            </a:lvl1pPr>
            <a:lvl2pPr lvl="1" algn="ctr">
              <a:lnSpc>
                <a:spcPct val="100000"/>
              </a:lnSpc>
              <a:spcBef>
                <a:spcPts val="0"/>
              </a:spcBef>
              <a:spcAft>
                <a:spcPts val="0"/>
              </a:spcAft>
              <a:buSzPts val="5300"/>
              <a:buNone/>
              <a:defRPr sz="5300"/>
            </a:lvl2pPr>
            <a:lvl3pPr lvl="2" algn="ctr">
              <a:lnSpc>
                <a:spcPct val="100000"/>
              </a:lnSpc>
              <a:spcBef>
                <a:spcPts val="0"/>
              </a:spcBef>
              <a:spcAft>
                <a:spcPts val="0"/>
              </a:spcAft>
              <a:buSzPts val="5300"/>
              <a:buNone/>
              <a:defRPr sz="5300"/>
            </a:lvl3pPr>
            <a:lvl4pPr lvl="3" algn="ctr">
              <a:lnSpc>
                <a:spcPct val="100000"/>
              </a:lnSpc>
              <a:spcBef>
                <a:spcPts val="0"/>
              </a:spcBef>
              <a:spcAft>
                <a:spcPts val="0"/>
              </a:spcAft>
              <a:buSzPts val="5300"/>
              <a:buNone/>
              <a:defRPr sz="5300"/>
            </a:lvl4pPr>
            <a:lvl5pPr lvl="4" algn="ctr">
              <a:lnSpc>
                <a:spcPct val="100000"/>
              </a:lnSpc>
              <a:spcBef>
                <a:spcPts val="0"/>
              </a:spcBef>
              <a:spcAft>
                <a:spcPts val="0"/>
              </a:spcAft>
              <a:buSzPts val="5300"/>
              <a:buNone/>
              <a:defRPr sz="5300"/>
            </a:lvl5pPr>
            <a:lvl6pPr lvl="5" algn="ctr">
              <a:lnSpc>
                <a:spcPct val="100000"/>
              </a:lnSpc>
              <a:spcBef>
                <a:spcPts val="0"/>
              </a:spcBef>
              <a:spcAft>
                <a:spcPts val="0"/>
              </a:spcAft>
              <a:buSzPts val="5300"/>
              <a:buNone/>
              <a:defRPr sz="5300"/>
            </a:lvl6pPr>
            <a:lvl7pPr lvl="6" algn="ctr">
              <a:lnSpc>
                <a:spcPct val="100000"/>
              </a:lnSpc>
              <a:spcBef>
                <a:spcPts val="0"/>
              </a:spcBef>
              <a:spcAft>
                <a:spcPts val="0"/>
              </a:spcAft>
              <a:buSzPts val="5300"/>
              <a:buNone/>
              <a:defRPr sz="5300"/>
            </a:lvl7pPr>
            <a:lvl8pPr lvl="7" algn="ctr">
              <a:lnSpc>
                <a:spcPct val="100000"/>
              </a:lnSpc>
              <a:spcBef>
                <a:spcPts val="0"/>
              </a:spcBef>
              <a:spcAft>
                <a:spcPts val="0"/>
              </a:spcAft>
              <a:buSzPts val="5300"/>
              <a:buNone/>
              <a:defRPr sz="5300"/>
            </a:lvl8pPr>
            <a:lvl9pPr lvl="8" algn="ctr">
              <a:lnSpc>
                <a:spcPct val="100000"/>
              </a:lnSpc>
              <a:spcBef>
                <a:spcPts val="0"/>
              </a:spcBef>
              <a:spcAft>
                <a:spcPts val="0"/>
              </a:spcAft>
              <a:buSzPts val="5300"/>
              <a:buNone/>
              <a:defRPr sz="5300"/>
            </a:lvl9pPr>
          </a:lstStyle>
          <a:p>
            <a:endParaRPr/>
          </a:p>
        </p:txBody>
      </p:sp>
      <p:sp>
        <p:nvSpPr>
          <p:cNvPr id="28" name="Google Shape;28;p3"/>
          <p:cNvSpPr txBox="1">
            <a:spLocks noGrp="1"/>
          </p:cNvSpPr>
          <p:nvPr>
            <p:ph type="subTitle" idx="1"/>
          </p:nvPr>
        </p:nvSpPr>
        <p:spPr>
          <a:xfrm>
            <a:off x="1077335" y="3609600"/>
            <a:ext cx="5359500" cy="635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dk1"/>
              </a:buClr>
              <a:buSzPts val="1600"/>
              <a:buFont typeface="Source Sans 3"/>
              <a:buNone/>
              <a:defRPr sz="1600">
                <a:solidFill>
                  <a:schemeClr val="dk1"/>
                </a:solidFill>
                <a:latin typeface="Source Sans 3"/>
                <a:ea typeface="Source Sans 3"/>
                <a:cs typeface="Source Sans 3"/>
                <a:sym typeface="Source Sans 3"/>
              </a:defRPr>
            </a:lvl1pPr>
            <a:lvl2pPr lvl="1" algn="ctr">
              <a:lnSpc>
                <a:spcPct val="100000"/>
              </a:lnSpc>
              <a:spcBef>
                <a:spcPts val="0"/>
              </a:spcBef>
              <a:spcAft>
                <a:spcPts val="0"/>
              </a:spcAft>
              <a:buSzPts val="1600"/>
              <a:buFont typeface="Source Sans 3"/>
              <a:buNone/>
              <a:defRPr sz="1600">
                <a:latin typeface="Source Sans 3"/>
                <a:ea typeface="Source Sans 3"/>
                <a:cs typeface="Source Sans 3"/>
                <a:sym typeface="Source Sans 3"/>
              </a:defRPr>
            </a:lvl2pPr>
            <a:lvl3pPr lvl="2" algn="ctr">
              <a:lnSpc>
                <a:spcPct val="100000"/>
              </a:lnSpc>
              <a:spcBef>
                <a:spcPts val="0"/>
              </a:spcBef>
              <a:spcAft>
                <a:spcPts val="0"/>
              </a:spcAft>
              <a:buSzPts val="1600"/>
              <a:buFont typeface="Source Sans 3"/>
              <a:buNone/>
              <a:defRPr sz="1600">
                <a:latin typeface="Source Sans 3"/>
                <a:ea typeface="Source Sans 3"/>
                <a:cs typeface="Source Sans 3"/>
                <a:sym typeface="Source Sans 3"/>
              </a:defRPr>
            </a:lvl3pPr>
            <a:lvl4pPr lvl="3" algn="ctr">
              <a:lnSpc>
                <a:spcPct val="100000"/>
              </a:lnSpc>
              <a:spcBef>
                <a:spcPts val="0"/>
              </a:spcBef>
              <a:spcAft>
                <a:spcPts val="0"/>
              </a:spcAft>
              <a:buSzPts val="1600"/>
              <a:buFont typeface="Source Sans 3"/>
              <a:buNone/>
              <a:defRPr sz="1600">
                <a:latin typeface="Source Sans 3"/>
                <a:ea typeface="Source Sans 3"/>
                <a:cs typeface="Source Sans 3"/>
                <a:sym typeface="Source Sans 3"/>
              </a:defRPr>
            </a:lvl4pPr>
            <a:lvl5pPr lvl="4" algn="ctr">
              <a:lnSpc>
                <a:spcPct val="100000"/>
              </a:lnSpc>
              <a:spcBef>
                <a:spcPts val="0"/>
              </a:spcBef>
              <a:spcAft>
                <a:spcPts val="0"/>
              </a:spcAft>
              <a:buSzPts val="1600"/>
              <a:buFont typeface="Source Sans 3"/>
              <a:buNone/>
              <a:defRPr sz="1600">
                <a:latin typeface="Source Sans 3"/>
                <a:ea typeface="Source Sans 3"/>
                <a:cs typeface="Source Sans 3"/>
                <a:sym typeface="Source Sans 3"/>
              </a:defRPr>
            </a:lvl5pPr>
            <a:lvl6pPr lvl="5" algn="ctr">
              <a:lnSpc>
                <a:spcPct val="100000"/>
              </a:lnSpc>
              <a:spcBef>
                <a:spcPts val="0"/>
              </a:spcBef>
              <a:spcAft>
                <a:spcPts val="0"/>
              </a:spcAft>
              <a:buSzPts val="1600"/>
              <a:buFont typeface="Source Sans 3"/>
              <a:buNone/>
              <a:defRPr sz="1600">
                <a:latin typeface="Source Sans 3"/>
                <a:ea typeface="Source Sans 3"/>
                <a:cs typeface="Source Sans 3"/>
                <a:sym typeface="Source Sans 3"/>
              </a:defRPr>
            </a:lvl6pPr>
            <a:lvl7pPr lvl="6" algn="ctr">
              <a:lnSpc>
                <a:spcPct val="100000"/>
              </a:lnSpc>
              <a:spcBef>
                <a:spcPts val="0"/>
              </a:spcBef>
              <a:spcAft>
                <a:spcPts val="0"/>
              </a:spcAft>
              <a:buSzPts val="1600"/>
              <a:buFont typeface="Source Sans 3"/>
              <a:buNone/>
              <a:defRPr sz="1600">
                <a:latin typeface="Source Sans 3"/>
                <a:ea typeface="Source Sans 3"/>
                <a:cs typeface="Source Sans 3"/>
                <a:sym typeface="Source Sans 3"/>
              </a:defRPr>
            </a:lvl7pPr>
            <a:lvl8pPr lvl="7" algn="ctr">
              <a:lnSpc>
                <a:spcPct val="100000"/>
              </a:lnSpc>
              <a:spcBef>
                <a:spcPts val="0"/>
              </a:spcBef>
              <a:spcAft>
                <a:spcPts val="0"/>
              </a:spcAft>
              <a:buSzPts val="1600"/>
              <a:buFont typeface="Source Sans 3"/>
              <a:buNone/>
              <a:defRPr sz="1600">
                <a:latin typeface="Source Sans 3"/>
                <a:ea typeface="Source Sans 3"/>
                <a:cs typeface="Source Sans 3"/>
                <a:sym typeface="Source Sans 3"/>
              </a:defRPr>
            </a:lvl8pPr>
            <a:lvl9pPr lvl="8" algn="ctr">
              <a:lnSpc>
                <a:spcPct val="100000"/>
              </a:lnSpc>
              <a:spcBef>
                <a:spcPts val="0"/>
              </a:spcBef>
              <a:spcAft>
                <a:spcPts val="0"/>
              </a:spcAft>
              <a:buSzPts val="1600"/>
              <a:buFont typeface="Source Sans 3"/>
              <a:buNone/>
              <a:defRPr sz="1600">
                <a:latin typeface="Source Sans 3"/>
                <a:ea typeface="Source Sans 3"/>
                <a:cs typeface="Source Sans 3"/>
                <a:sym typeface="Source Sans 3"/>
              </a:defRPr>
            </a:lvl9pPr>
          </a:lstStyle>
          <a:p>
            <a:endParaRPr/>
          </a:p>
        </p:txBody>
      </p:sp>
      <p:grpSp>
        <p:nvGrpSpPr>
          <p:cNvPr id="29" name="Google Shape;29;p3"/>
          <p:cNvGrpSpPr/>
          <p:nvPr/>
        </p:nvGrpSpPr>
        <p:grpSpPr>
          <a:xfrm>
            <a:off x="5428457" y="455546"/>
            <a:ext cx="3035314" cy="476884"/>
            <a:chOff x="5428457" y="455546"/>
            <a:chExt cx="3035314" cy="476884"/>
          </a:xfrm>
        </p:grpSpPr>
        <p:sp>
          <p:nvSpPr>
            <p:cNvPr id="30" name="Google Shape;30;p3"/>
            <p:cNvSpPr/>
            <p:nvPr/>
          </p:nvSpPr>
          <p:spPr>
            <a:xfrm>
              <a:off x="6933525" y="500431"/>
              <a:ext cx="432000" cy="432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31" name="Google Shape;31;p3"/>
            <p:cNvPicPr preferRelativeResize="0"/>
            <p:nvPr/>
          </p:nvPicPr>
          <p:blipFill>
            <a:blip r:embed="rId3">
              <a:alphaModFix/>
            </a:blip>
            <a:stretch>
              <a:fillRect/>
            </a:stretch>
          </p:blipFill>
          <p:spPr>
            <a:xfrm>
              <a:off x="5428457" y="455546"/>
              <a:ext cx="3035314" cy="321731"/>
            </a:xfrm>
            <a:prstGeom prst="rect">
              <a:avLst/>
            </a:prstGeom>
            <a:noFill/>
            <a:ln>
              <a:noFill/>
            </a:ln>
          </p:spPr>
        </p:pic>
      </p:grpSp>
      <p:cxnSp>
        <p:nvCxnSpPr>
          <p:cNvPr id="32" name="Google Shape;32;p3"/>
          <p:cNvCxnSpPr>
            <a:stCxn id="26" idx="1"/>
          </p:cNvCxnSpPr>
          <p:nvPr/>
        </p:nvCxnSpPr>
        <p:spPr>
          <a:xfrm>
            <a:off x="972000" y="3471750"/>
            <a:ext cx="5758800" cy="0"/>
          </a:xfrm>
          <a:prstGeom prst="straightConnector1">
            <a:avLst/>
          </a:prstGeom>
          <a:noFill/>
          <a:ln w="9525" cap="flat" cmpd="sng">
            <a:solidFill>
              <a:srgbClr val="858585"/>
            </a:solidFill>
            <a:prstDash val="solid"/>
            <a:round/>
            <a:headEnd type="none" w="med" len="med"/>
            <a:tailEnd type="none" w="med" len="med"/>
          </a:ln>
        </p:spPr>
      </p:cxnSp>
      <p:cxnSp>
        <p:nvCxnSpPr>
          <p:cNvPr id="33" name="Google Shape;33;p3"/>
          <p:cNvCxnSpPr/>
          <p:nvPr/>
        </p:nvCxnSpPr>
        <p:spPr>
          <a:xfrm>
            <a:off x="4663025" y="2571750"/>
            <a:ext cx="0" cy="900900"/>
          </a:xfrm>
          <a:prstGeom prst="straightConnector1">
            <a:avLst/>
          </a:prstGeom>
          <a:noFill/>
          <a:ln w="9525" cap="flat" cmpd="sng">
            <a:solidFill>
              <a:srgbClr val="858585"/>
            </a:solidFill>
            <a:prstDash val="solid"/>
            <a:round/>
            <a:headEnd type="none" w="med" len="med"/>
            <a:tailEnd type="none" w="med" len="med"/>
          </a:ln>
        </p:spPr>
      </p:cxnSp>
    </p:spTree>
  </p:cSld>
  <p:clrMapOvr>
    <a:masterClrMapping/>
  </p:clrMapOvr>
  <p:extLst>
    <p:ext uri="{DCECCB84-F9BA-43D5-87BE-67443E8EF086}">
      <p15:sldGuideLst xmlns:p15="http://schemas.microsoft.com/office/powerpoint/2012/main">
        <p15:guide id="1" pos="2880">
          <p15:clr>
            <a:srgbClr val="E46962"/>
          </p15:clr>
        </p15:guide>
        <p15:guide id="2" pos="159">
          <p15:clr>
            <a:srgbClr val="E46962"/>
          </p15:clr>
        </p15:guide>
        <p15:guide id="3" pos="5601">
          <p15:clr>
            <a:srgbClr val="E46962"/>
          </p15:clr>
        </p15:guide>
        <p15:guide id="4" pos="1974">
          <p15:clr>
            <a:srgbClr val="E46962"/>
          </p15:clr>
        </p15:guide>
        <p15:guide id="5" pos="3786">
          <p15:clr>
            <a:srgbClr val="E46962"/>
          </p15:clr>
        </p15:guide>
        <p15:guide id="6" pos="1066">
          <p15:clr>
            <a:srgbClr val="E46962"/>
          </p15:clr>
        </p15:guide>
        <p15:guide id="7" pos="4694">
          <p15:clr>
            <a:srgbClr val="E46962"/>
          </p15:clr>
        </p15:guide>
        <p15:guide id="8" orient="horz" pos="1620">
          <p15:clr>
            <a:srgbClr val="E46962"/>
          </p15:clr>
        </p15:guide>
        <p15:guide id="9" orient="horz" pos="530">
          <p15:clr>
            <a:srgbClr val="E46962"/>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xt — Kapitel II 1">
  <p:cSld name="Text — Kapitel II">
    <p:bg>
      <p:bgPr>
        <a:solidFill>
          <a:schemeClr val="lt1"/>
        </a:solidFill>
        <a:effectLst/>
      </p:bgPr>
    </p:bg>
    <p:spTree>
      <p:nvGrpSpPr>
        <p:cNvPr id="1" name="Shape 135"/>
        <p:cNvGrpSpPr/>
        <p:nvPr/>
      </p:nvGrpSpPr>
      <p:grpSpPr>
        <a:xfrm>
          <a:off x="0" y="0"/>
          <a:ext cx="0" cy="0"/>
          <a:chOff x="0" y="0"/>
          <a:chExt cx="0" cy="0"/>
        </a:xfrm>
      </p:grpSpPr>
      <p:sp>
        <p:nvSpPr>
          <p:cNvPr id="136" name="Google Shape;136;p21"/>
          <p:cNvSpPr txBox="1">
            <a:spLocks noGrp="1"/>
          </p:cNvSpPr>
          <p:nvPr>
            <p:ph type="title"/>
          </p:nvPr>
        </p:nvSpPr>
        <p:spPr>
          <a:xfrm>
            <a:off x="252000" y="842400"/>
            <a:ext cx="7100400" cy="4773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SzPts val="2000"/>
              <a:buNone/>
              <a:defRPr>
                <a:solidFill>
                  <a:srgbClr val="000000"/>
                </a:solidFill>
              </a:defRPr>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a:endParaRPr/>
          </a:p>
        </p:txBody>
      </p:sp>
      <p:sp>
        <p:nvSpPr>
          <p:cNvPr id="137" name="Google Shape;137;p21"/>
          <p:cNvSpPr txBox="1">
            <a:spLocks noGrp="1"/>
          </p:cNvSpPr>
          <p:nvPr>
            <p:ph type="subTitle" idx="1"/>
          </p:nvPr>
        </p:nvSpPr>
        <p:spPr>
          <a:xfrm>
            <a:off x="252000" y="698400"/>
            <a:ext cx="7100400" cy="1818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1600"/>
              <a:buNone/>
              <a:defRPr sz="1000">
                <a:solidFill>
                  <a:srgbClr val="000000"/>
                </a:solidFill>
                <a:latin typeface="JetBrains Mono Light"/>
                <a:ea typeface="JetBrains Mono Light"/>
                <a:cs typeface="JetBrains Mono Light"/>
                <a:sym typeface="JetBrains Mono Light"/>
              </a:defRPr>
            </a:lvl1pPr>
            <a:lvl2pPr lvl="1" algn="l">
              <a:lnSpc>
                <a:spcPct val="115000"/>
              </a:lnSpc>
              <a:spcBef>
                <a:spcPts val="0"/>
              </a:spcBef>
              <a:spcAft>
                <a:spcPts val="0"/>
              </a:spcAft>
              <a:buSzPts val="1000"/>
              <a:buFont typeface="JetBrains Mono"/>
              <a:buNone/>
              <a:defRPr sz="1000">
                <a:latin typeface="JetBrains Mono"/>
                <a:ea typeface="JetBrains Mono"/>
                <a:cs typeface="JetBrains Mono"/>
                <a:sym typeface="JetBrains Mono"/>
              </a:defRPr>
            </a:lvl2pPr>
            <a:lvl3pPr lvl="2" algn="l">
              <a:lnSpc>
                <a:spcPct val="115000"/>
              </a:lnSpc>
              <a:spcBef>
                <a:spcPts val="0"/>
              </a:spcBef>
              <a:spcAft>
                <a:spcPts val="0"/>
              </a:spcAft>
              <a:buSzPts val="1000"/>
              <a:buFont typeface="JetBrains Mono"/>
              <a:buNone/>
              <a:defRPr sz="1000">
                <a:latin typeface="JetBrains Mono"/>
                <a:ea typeface="JetBrains Mono"/>
                <a:cs typeface="JetBrains Mono"/>
                <a:sym typeface="JetBrains Mono"/>
              </a:defRPr>
            </a:lvl3pPr>
            <a:lvl4pPr lvl="3" algn="l">
              <a:lnSpc>
                <a:spcPct val="115000"/>
              </a:lnSpc>
              <a:spcBef>
                <a:spcPts val="0"/>
              </a:spcBef>
              <a:spcAft>
                <a:spcPts val="0"/>
              </a:spcAft>
              <a:buSzPts val="1000"/>
              <a:buFont typeface="JetBrains Mono"/>
              <a:buNone/>
              <a:defRPr sz="1000">
                <a:latin typeface="JetBrains Mono"/>
                <a:ea typeface="JetBrains Mono"/>
                <a:cs typeface="JetBrains Mono"/>
                <a:sym typeface="JetBrains Mono"/>
              </a:defRPr>
            </a:lvl4pPr>
            <a:lvl5pPr lvl="4" algn="l">
              <a:lnSpc>
                <a:spcPct val="115000"/>
              </a:lnSpc>
              <a:spcBef>
                <a:spcPts val="0"/>
              </a:spcBef>
              <a:spcAft>
                <a:spcPts val="0"/>
              </a:spcAft>
              <a:buSzPts val="1000"/>
              <a:buFont typeface="JetBrains Mono"/>
              <a:buNone/>
              <a:defRPr sz="1000">
                <a:latin typeface="JetBrains Mono"/>
                <a:ea typeface="JetBrains Mono"/>
                <a:cs typeface="JetBrains Mono"/>
                <a:sym typeface="JetBrains Mono"/>
              </a:defRPr>
            </a:lvl5pPr>
            <a:lvl6pPr lvl="5" algn="l">
              <a:lnSpc>
                <a:spcPct val="115000"/>
              </a:lnSpc>
              <a:spcBef>
                <a:spcPts val="0"/>
              </a:spcBef>
              <a:spcAft>
                <a:spcPts val="0"/>
              </a:spcAft>
              <a:buSzPts val="1000"/>
              <a:buFont typeface="JetBrains Mono"/>
              <a:buNone/>
              <a:defRPr sz="1000">
                <a:latin typeface="JetBrains Mono"/>
                <a:ea typeface="JetBrains Mono"/>
                <a:cs typeface="JetBrains Mono"/>
                <a:sym typeface="JetBrains Mono"/>
              </a:defRPr>
            </a:lvl6pPr>
            <a:lvl7pPr lvl="6" algn="l">
              <a:lnSpc>
                <a:spcPct val="115000"/>
              </a:lnSpc>
              <a:spcBef>
                <a:spcPts val="0"/>
              </a:spcBef>
              <a:spcAft>
                <a:spcPts val="0"/>
              </a:spcAft>
              <a:buSzPts val="1000"/>
              <a:buFont typeface="JetBrains Mono"/>
              <a:buNone/>
              <a:defRPr sz="1000">
                <a:latin typeface="JetBrains Mono"/>
                <a:ea typeface="JetBrains Mono"/>
                <a:cs typeface="JetBrains Mono"/>
                <a:sym typeface="JetBrains Mono"/>
              </a:defRPr>
            </a:lvl7pPr>
            <a:lvl8pPr lvl="7" algn="l">
              <a:lnSpc>
                <a:spcPct val="115000"/>
              </a:lnSpc>
              <a:spcBef>
                <a:spcPts val="0"/>
              </a:spcBef>
              <a:spcAft>
                <a:spcPts val="0"/>
              </a:spcAft>
              <a:buSzPts val="1000"/>
              <a:buFont typeface="JetBrains Mono"/>
              <a:buNone/>
              <a:defRPr sz="1000">
                <a:latin typeface="JetBrains Mono"/>
                <a:ea typeface="JetBrains Mono"/>
                <a:cs typeface="JetBrains Mono"/>
                <a:sym typeface="JetBrains Mono"/>
              </a:defRPr>
            </a:lvl8pPr>
            <a:lvl9pPr lvl="8" algn="l">
              <a:lnSpc>
                <a:spcPct val="115000"/>
              </a:lnSpc>
              <a:spcBef>
                <a:spcPts val="0"/>
              </a:spcBef>
              <a:spcAft>
                <a:spcPts val="0"/>
              </a:spcAft>
              <a:buSzPts val="1000"/>
              <a:buFont typeface="JetBrains Mono"/>
              <a:buNone/>
              <a:defRPr sz="1000">
                <a:latin typeface="JetBrains Mono"/>
                <a:ea typeface="JetBrains Mono"/>
                <a:cs typeface="JetBrains Mono"/>
                <a:sym typeface="JetBrains Mono"/>
              </a:defRPr>
            </a:lvl9pPr>
          </a:lstStyle>
          <a:p>
            <a:endParaRPr/>
          </a:p>
        </p:txBody>
      </p:sp>
      <p:sp>
        <p:nvSpPr>
          <p:cNvPr id="138" name="Google Shape;138;p21"/>
          <p:cNvSpPr txBox="1">
            <a:spLocks noGrp="1"/>
          </p:cNvSpPr>
          <p:nvPr>
            <p:ph type="body" idx="2"/>
          </p:nvPr>
        </p:nvSpPr>
        <p:spPr>
          <a:xfrm>
            <a:off x="257425" y="1565863"/>
            <a:ext cx="8635200" cy="30210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SzPts val="1600"/>
              <a:buFont typeface="Source Sans 3"/>
              <a:buChar char="●"/>
              <a:defRPr sz="1600">
                <a:latin typeface="Source Sans 3"/>
                <a:ea typeface="Source Sans 3"/>
                <a:cs typeface="Source Sans 3"/>
                <a:sym typeface="Source Sans 3"/>
              </a:defRPr>
            </a:lvl1pPr>
            <a:lvl2pPr marL="914400" lvl="1"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2pPr>
            <a:lvl3pPr marL="1371600" lvl="2"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3pPr>
            <a:lvl4pPr marL="1828800" lvl="3"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4pPr>
            <a:lvl5pPr marL="2286000" lvl="4"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5pPr>
            <a:lvl6pPr marL="2743200" lvl="5"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6pPr>
            <a:lvl7pPr marL="3200400" lvl="6"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7pPr>
            <a:lvl8pPr marL="3657600" lvl="7"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8pPr>
            <a:lvl9pPr marL="4114800" lvl="8" indent="-330200" algn="l">
              <a:lnSpc>
                <a:spcPct val="115000"/>
              </a:lnSpc>
              <a:spcBef>
                <a:spcPts val="600"/>
              </a:spcBef>
              <a:spcAft>
                <a:spcPts val="600"/>
              </a:spcAft>
              <a:buSzPts val="1600"/>
              <a:buFont typeface="Source Sans 3"/>
              <a:buChar char="■"/>
              <a:defRPr sz="1600">
                <a:latin typeface="Source Sans 3"/>
                <a:ea typeface="Source Sans 3"/>
                <a:cs typeface="Source Sans 3"/>
                <a:sym typeface="Source Sans 3"/>
              </a:defRPr>
            </a:lvl9pPr>
          </a:lstStyle>
          <a:p>
            <a:endParaRPr/>
          </a:p>
        </p:txBody>
      </p:sp>
    </p:spTree>
  </p:cSld>
  <p:clrMapOvr>
    <a:masterClrMapping/>
  </p:clrMapOvr>
  <p:extLst>
    <p:ext uri="{DCECCB84-F9BA-43D5-87BE-67443E8EF086}">
      <p15:sldGuideLst xmlns:p15="http://schemas.microsoft.com/office/powerpoint/2012/main">
        <p15:guide id="1" orient="horz" pos="10">
          <p15:clr>
            <a:srgbClr val="E4696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odultitel" type="title">
  <p:cSld name="Modultitel">
    <p:spTree>
      <p:nvGrpSpPr>
        <p:cNvPr id="1" name="Shape 13"/>
        <p:cNvGrpSpPr/>
        <p:nvPr/>
      </p:nvGrpSpPr>
      <p:grpSpPr>
        <a:xfrm>
          <a:off x="0" y="0"/>
          <a:ext cx="0" cy="0"/>
          <a:chOff x="0" y="0"/>
          <a:chExt cx="0" cy="0"/>
        </a:xfrm>
      </p:grpSpPr>
      <p:pic>
        <p:nvPicPr>
          <p:cNvPr id="14" name="Google Shape;14;p2"/>
          <p:cNvPicPr preferRelativeResize="0"/>
          <p:nvPr/>
        </p:nvPicPr>
        <p:blipFill rotWithShape="1">
          <a:blip r:embed="rId2">
            <a:alphaModFix/>
          </a:blip>
          <a:srcRect l="-134" t="22452" r="23536" b="44205"/>
          <a:stretch>
            <a:fillRect/>
          </a:stretch>
        </p:blipFill>
        <p:spPr>
          <a:xfrm>
            <a:off x="-32351" y="-182880"/>
            <a:ext cx="9176351" cy="5326380"/>
          </a:xfrm>
          <a:prstGeom prst="rect">
            <a:avLst/>
          </a:prstGeom>
          <a:noFill/>
          <a:ln>
            <a:noFill/>
          </a:ln>
        </p:spPr>
      </p:pic>
      <p:sp>
        <p:nvSpPr>
          <p:cNvPr id="15" name="Google Shape;15;p2"/>
          <p:cNvSpPr/>
          <p:nvPr/>
        </p:nvSpPr>
        <p:spPr>
          <a:xfrm>
            <a:off x="972000" y="2571750"/>
            <a:ext cx="5758800" cy="1800000"/>
          </a:xfrm>
          <a:prstGeom prst="rect">
            <a:avLst/>
          </a:prstGeom>
          <a:solidFill>
            <a:schemeClr val="lt1"/>
          </a:solidFill>
          <a:ln w="9525" cap="flat"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6" name="Google Shape;16;p2"/>
          <p:cNvSpPr/>
          <p:nvPr/>
        </p:nvSpPr>
        <p:spPr>
          <a:xfrm>
            <a:off x="-1274650" y="-196300"/>
            <a:ext cx="10418650" cy="2641300"/>
          </a:xfrm>
          <a:prstGeom prst="rect">
            <a:avLst/>
          </a:prstGeom>
          <a:gradFill>
            <a:gsLst>
              <a:gs pos="0">
                <a:schemeClr val="lt2"/>
              </a:gs>
              <a:gs pos="100000">
                <a:srgbClr val="EEEEEE">
                  <a:alpha val="0"/>
                </a:srgbClr>
              </a:gs>
            </a:gsLst>
            <a:lin ang="540001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a:ea typeface="Calibri"/>
              <a:cs typeface="Calibri"/>
              <a:sym typeface="Calibri"/>
            </a:endParaRPr>
          </a:p>
        </p:txBody>
      </p:sp>
      <p:sp>
        <p:nvSpPr>
          <p:cNvPr id="17" name="Google Shape;17;p2"/>
          <p:cNvSpPr txBox="1">
            <a:spLocks noGrp="1"/>
          </p:cNvSpPr>
          <p:nvPr>
            <p:ph type="ctrTitle"/>
          </p:nvPr>
        </p:nvSpPr>
        <p:spPr>
          <a:xfrm>
            <a:off x="1077335" y="2704500"/>
            <a:ext cx="3433200" cy="6354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2000"/>
              <a:buNone/>
              <a:defRPr/>
            </a:lvl1pPr>
            <a:lvl2pPr lvl="1" algn="ctr" rtl="0">
              <a:lnSpc>
                <a:spcPct val="100000"/>
              </a:lnSpc>
              <a:spcBef>
                <a:spcPts val="0"/>
              </a:spcBef>
              <a:spcAft>
                <a:spcPts val="0"/>
              </a:spcAft>
              <a:buSzPts val="5300"/>
              <a:buNone/>
              <a:defRPr sz="5300"/>
            </a:lvl2pPr>
            <a:lvl3pPr lvl="2" algn="ctr" rtl="0">
              <a:lnSpc>
                <a:spcPct val="100000"/>
              </a:lnSpc>
              <a:spcBef>
                <a:spcPts val="0"/>
              </a:spcBef>
              <a:spcAft>
                <a:spcPts val="0"/>
              </a:spcAft>
              <a:buSzPts val="5300"/>
              <a:buNone/>
              <a:defRPr sz="5300"/>
            </a:lvl3pPr>
            <a:lvl4pPr lvl="3" algn="ctr" rtl="0">
              <a:lnSpc>
                <a:spcPct val="100000"/>
              </a:lnSpc>
              <a:spcBef>
                <a:spcPts val="0"/>
              </a:spcBef>
              <a:spcAft>
                <a:spcPts val="0"/>
              </a:spcAft>
              <a:buSzPts val="5300"/>
              <a:buNone/>
              <a:defRPr sz="5300"/>
            </a:lvl4pPr>
            <a:lvl5pPr lvl="4" algn="ctr" rtl="0">
              <a:lnSpc>
                <a:spcPct val="100000"/>
              </a:lnSpc>
              <a:spcBef>
                <a:spcPts val="0"/>
              </a:spcBef>
              <a:spcAft>
                <a:spcPts val="0"/>
              </a:spcAft>
              <a:buSzPts val="5300"/>
              <a:buNone/>
              <a:defRPr sz="5300"/>
            </a:lvl5pPr>
            <a:lvl6pPr lvl="5" algn="ctr" rtl="0">
              <a:lnSpc>
                <a:spcPct val="100000"/>
              </a:lnSpc>
              <a:spcBef>
                <a:spcPts val="0"/>
              </a:spcBef>
              <a:spcAft>
                <a:spcPts val="0"/>
              </a:spcAft>
              <a:buSzPts val="5300"/>
              <a:buNone/>
              <a:defRPr sz="5300"/>
            </a:lvl6pPr>
            <a:lvl7pPr lvl="6" algn="ctr" rtl="0">
              <a:lnSpc>
                <a:spcPct val="100000"/>
              </a:lnSpc>
              <a:spcBef>
                <a:spcPts val="0"/>
              </a:spcBef>
              <a:spcAft>
                <a:spcPts val="0"/>
              </a:spcAft>
              <a:buSzPts val="5300"/>
              <a:buNone/>
              <a:defRPr sz="5300"/>
            </a:lvl7pPr>
            <a:lvl8pPr lvl="7" algn="ctr" rtl="0">
              <a:lnSpc>
                <a:spcPct val="100000"/>
              </a:lnSpc>
              <a:spcBef>
                <a:spcPts val="0"/>
              </a:spcBef>
              <a:spcAft>
                <a:spcPts val="0"/>
              </a:spcAft>
              <a:buSzPts val="5300"/>
              <a:buNone/>
              <a:defRPr sz="5300"/>
            </a:lvl8pPr>
            <a:lvl9pPr lvl="8" algn="ctr" rtl="0">
              <a:lnSpc>
                <a:spcPct val="100000"/>
              </a:lnSpc>
              <a:spcBef>
                <a:spcPts val="0"/>
              </a:spcBef>
              <a:spcAft>
                <a:spcPts val="0"/>
              </a:spcAft>
              <a:buSzPts val="5300"/>
              <a:buNone/>
              <a:defRPr sz="5300"/>
            </a:lvl9pPr>
          </a:lstStyle>
          <a:p>
            <a:endParaRPr dirty="0"/>
          </a:p>
        </p:txBody>
      </p:sp>
      <p:sp>
        <p:nvSpPr>
          <p:cNvPr id="18" name="Google Shape;18;p2"/>
          <p:cNvSpPr txBox="1">
            <a:spLocks noGrp="1"/>
          </p:cNvSpPr>
          <p:nvPr>
            <p:ph type="subTitle" idx="1"/>
          </p:nvPr>
        </p:nvSpPr>
        <p:spPr>
          <a:xfrm>
            <a:off x="1077335" y="3609600"/>
            <a:ext cx="5359500" cy="6354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chemeClr val="dk1"/>
              </a:buClr>
              <a:buSzPts val="1600"/>
              <a:buFont typeface="Source Sans 3"/>
              <a:buNone/>
              <a:defRPr sz="1600">
                <a:solidFill>
                  <a:schemeClr val="dk1"/>
                </a:solidFill>
                <a:latin typeface="Source Sans 3"/>
                <a:ea typeface="Source Sans 3"/>
                <a:cs typeface="Source Sans 3"/>
                <a:sym typeface="Source Sans 3"/>
              </a:defRPr>
            </a:lvl1pPr>
            <a:lvl2pPr lvl="1" algn="ctr" rtl="0">
              <a:lnSpc>
                <a:spcPct val="100000"/>
              </a:lnSpc>
              <a:spcBef>
                <a:spcPts val="0"/>
              </a:spcBef>
              <a:spcAft>
                <a:spcPts val="0"/>
              </a:spcAft>
              <a:buSzPts val="1600"/>
              <a:buFont typeface="Calibri"/>
              <a:buNone/>
              <a:defRPr sz="1600">
                <a:latin typeface="Calibri"/>
                <a:ea typeface="Calibri"/>
                <a:cs typeface="Calibri"/>
                <a:sym typeface="Calibri"/>
              </a:defRPr>
            </a:lvl2pPr>
            <a:lvl3pPr lvl="2" algn="ctr" rtl="0">
              <a:lnSpc>
                <a:spcPct val="100000"/>
              </a:lnSpc>
              <a:spcBef>
                <a:spcPts val="0"/>
              </a:spcBef>
              <a:spcAft>
                <a:spcPts val="0"/>
              </a:spcAft>
              <a:buSzPts val="1600"/>
              <a:buFont typeface="Calibri"/>
              <a:buNone/>
              <a:defRPr sz="1600">
                <a:latin typeface="Calibri"/>
                <a:ea typeface="Calibri"/>
                <a:cs typeface="Calibri"/>
                <a:sym typeface="Calibri"/>
              </a:defRPr>
            </a:lvl3pPr>
            <a:lvl4pPr lvl="3" algn="ctr" rtl="0">
              <a:lnSpc>
                <a:spcPct val="100000"/>
              </a:lnSpc>
              <a:spcBef>
                <a:spcPts val="0"/>
              </a:spcBef>
              <a:spcAft>
                <a:spcPts val="0"/>
              </a:spcAft>
              <a:buSzPts val="1600"/>
              <a:buFont typeface="Calibri"/>
              <a:buNone/>
              <a:defRPr sz="1600">
                <a:latin typeface="Calibri"/>
                <a:ea typeface="Calibri"/>
                <a:cs typeface="Calibri"/>
                <a:sym typeface="Calibri"/>
              </a:defRPr>
            </a:lvl4pPr>
            <a:lvl5pPr lvl="4" algn="ctr" rtl="0">
              <a:lnSpc>
                <a:spcPct val="100000"/>
              </a:lnSpc>
              <a:spcBef>
                <a:spcPts val="0"/>
              </a:spcBef>
              <a:spcAft>
                <a:spcPts val="0"/>
              </a:spcAft>
              <a:buSzPts val="1600"/>
              <a:buFont typeface="Calibri"/>
              <a:buNone/>
              <a:defRPr sz="1600">
                <a:latin typeface="Calibri"/>
                <a:ea typeface="Calibri"/>
                <a:cs typeface="Calibri"/>
                <a:sym typeface="Calibri"/>
              </a:defRPr>
            </a:lvl5pPr>
            <a:lvl6pPr lvl="5" algn="ctr" rtl="0">
              <a:lnSpc>
                <a:spcPct val="100000"/>
              </a:lnSpc>
              <a:spcBef>
                <a:spcPts val="0"/>
              </a:spcBef>
              <a:spcAft>
                <a:spcPts val="0"/>
              </a:spcAft>
              <a:buSzPts val="1600"/>
              <a:buFont typeface="Calibri"/>
              <a:buNone/>
              <a:defRPr sz="1600">
                <a:latin typeface="Calibri"/>
                <a:ea typeface="Calibri"/>
                <a:cs typeface="Calibri"/>
                <a:sym typeface="Calibri"/>
              </a:defRPr>
            </a:lvl6pPr>
            <a:lvl7pPr lvl="6" algn="ctr" rtl="0">
              <a:lnSpc>
                <a:spcPct val="100000"/>
              </a:lnSpc>
              <a:spcBef>
                <a:spcPts val="0"/>
              </a:spcBef>
              <a:spcAft>
                <a:spcPts val="0"/>
              </a:spcAft>
              <a:buSzPts val="1600"/>
              <a:buFont typeface="Calibri"/>
              <a:buNone/>
              <a:defRPr sz="1600">
                <a:latin typeface="Calibri"/>
                <a:ea typeface="Calibri"/>
                <a:cs typeface="Calibri"/>
                <a:sym typeface="Calibri"/>
              </a:defRPr>
            </a:lvl7pPr>
            <a:lvl8pPr lvl="7" algn="ctr" rtl="0">
              <a:lnSpc>
                <a:spcPct val="100000"/>
              </a:lnSpc>
              <a:spcBef>
                <a:spcPts val="0"/>
              </a:spcBef>
              <a:spcAft>
                <a:spcPts val="0"/>
              </a:spcAft>
              <a:buSzPts val="1600"/>
              <a:buFont typeface="Calibri"/>
              <a:buNone/>
              <a:defRPr sz="1600">
                <a:latin typeface="Calibri"/>
                <a:ea typeface="Calibri"/>
                <a:cs typeface="Calibri"/>
                <a:sym typeface="Calibri"/>
              </a:defRPr>
            </a:lvl8pPr>
            <a:lvl9pPr lvl="8" algn="ctr" rtl="0">
              <a:lnSpc>
                <a:spcPct val="100000"/>
              </a:lnSpc>
              <a:spcBef>
                <a:spcPts val="0"/>
              </a:spcBef>
              <a:spcAft>
                <a:spcPts val="0"/>
              </a:spcAft>
              <a:buSzPts val="1600"/>
              <a:buFont typeface="Calibri"/>
              <a:buNone/>
              <a:defRPr sz="1600">
                <a:latin typeface="Calibri"/>
                <a:ea typeface="Calibri"/>
                <a:cs typeface="Calibri"/>
                <a:sym typeface="Calibri"/>
              </a:defRPr>
            </a:lvl9pPr>
          </a:lstStyle>
          <a:p>
            <a:endParaRPr dirty="0"/>
          </a:p>
        </p:txBody>
      </p:sp>
      <p:cxnSp>
        <p:nvCxnSpPr>
          <p:cNvPr id="22" name="Google Shape;22;p2"/>
          <p:cNvCxnSpPr>
            <a:stCxn id="15" idx="1"/>
          </p:cNvCxnSpPr>
          <p:nvPr/>
        </p:nvCxnSpPr>
        <p:spPr>
          <a:xfrm>
            <a:off x="972000" y="3471750"/>
            <a:ext cx="5758800" cy="0"/>
          </a:xfrm>
          <a:prstGeom prst="straightConnector1">
            <a:avLst/>
          </a:prstGeom>
          <a:noFill/>
          <a:ln w="9525" cap="flat" cmpd="sng">
            <a:solidFill>
              <a:srgbClr val="858585"/>
            </a:solidFill>
            <a:prstDash val="solid"/>
            <a:round/>
            <a:headEnd type="none" w="med" len="med"/>
            <a:tailEnd type="none" w="med" len="med"/>
          </a:ln>
        </p:spPr>
      </p:cxnSp>
      <p:cxnSp>
        <p:nvCxnSpPr>
          <p:cNvPr id="23" name="Google Shape;23;p2"/>
          <p:cNvCxnSpPr/>
          <p:nvPr/>
        </p:nvCxnSpPr>
        <p:spPr>
          <a:xfrm>
            <a:off x="4663025" y="2571750"/>
            <a:ext cx="0" cy="900900"/>
          </a:xfrm>
          <a:prstGeom prst="straightConnector1">
            <a:avLst/>
          </a:prstGeom>
          <a:noFill/>
          <a:ln w="9525" cap="flat" cmpd="sng">
            <a:solidFill>
              <a:srgbClr val="858585"/>
            </a:solidFill>
            <a:prstDash val="solid"/>
            <a:round/>
            <a:headEnd type="none" w="med" len="med"/>
            <a:tailEnd type="none" w="med" len="med"/>
          </a:ln>
        </p:spPr>
      </p:cxnSp>
      <p:pic>
        <p:nvPicPr>
          <p:cNvPr id="3" name="Grafik 2">
            <a:extLst>
              <a:ext uri="{FF2B5EF4-FFF2-40B4-BE49-F238E27FC236}">
                <a16:creationId xmlns:a16="http://schemas.microsoft.com/office/drawing/2014/main" id="{F808EF1F-92A9-C8B0-7D13-0CD2410F78CF}"/>
              </a:ext>
            </a:extLst>
          </p:cNvPr>
          <p:cNvPicPr>
            <a:picLocks noChangeAspect="1"/>
          </p:cNvPicPr>
          <p:nvPr userDrawn="1"/>
        </p:nvPicPr>
        <p:blipFill>
          <a:blip r:embed="rId3"/>
          <a:stretch>
            <a:fillRect/>
          </a:stretch>
        </p:blipFill>
        <p:spPr>
          <a:xfrm>
            <a:off x="7251590" y="163130"/>
            <a:ext cx="1892410" cy="787039"/>
          </a:xfrm>
          <a:prstGeom prst="rect">
            <a:avLst/>
          </a:prstGeom>
        </p:spPr>
      </p:pic>
    </p:spTree>
    <p:extLst>
      <p:ext uri="{BB962C8B-B14F-4D97-AF65-F5344CB8AC3E}">
        <p14:creationId xmlns:p14="http://schemas.microsoft.com/office/powerpoint/2010/main" val="2105100859"/>
      </p:ext>
    </p:extLst>
  </p:cSld>
  <p:clrMapOvr>
    <a:masterClrMapping/>
  </p:clrMapOvr>
  <p:extLst>
    <p:ext uri="{DCECCB84-F9BA-43D5-87BE-67443E8EF086}">
      <p15:sldGuideLst xmlns:p15="http://schemas.microsoft.com/office/powerpoint/2012/main">
        <p15:guide id="1" pos="2880">
          <p15:clr>
            <a:srgbClr val="E46962"/>
          </p15:clr>
        </p15:guide>
        <p15:guide id="2" pos="159">
          <p15:clr>
            <a:srgbClr val="E46962"/>
          </p15:clr>
        </p15:guide>
        <p15:guide id="3" pos="5601">
          <p15:clr>
            <a:srgbClr val="E46962"/>
          </p15:clr>
        </p15:guide>
        <p15:guide id="4" pos="1974">
          <p15:clr>
            <a:srgbClr val="E46962"/>
          </p15:clr>
        </p15:guide>
        <p15:guide id="5" pos="3786">
          <p15:clr>
            <a:srgbClr val="E46962"/>
          </p15:clr>
        </p15:guide>
        <p15:guide id="6" pos="1066">
          <p15:clr>
            <a:srgbClr val="E46962"/>
          </p15:clr>
        </p15:guide>
        <p15:guide id="7" pos="4694">
          <p15:clr>
            <a:srgbClr val="E46962"/>
          </p15:clr>
        </p15:guide>
        <p15:guide id="8" orient="horz" pos="1620">
          <p15:clr>
            <a:srgbClr val="E46962"/>
          </p15:clr>
        </p15:guide>
        <p15:guide id="9" orient="horz" pos="530">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ause">
  <p:cSld name="Pause">
    <p:spTree>
      <p:nvGrpSpPr>
        <p:cNvPr id="1" name="Shape 24"/>
        <p:cNvGrpSpPr/>
        <p:nvPr/>
      </p:nvGrpSpPr>
      <p:grpSpPr>
        <a:xfrm>
          <a:off x="0" y="0"/>
          <a:ext cx="0" cy="0"/>
          <a:chOff x="0" y="0"/>
          <a:chExt cx="0" cy="0"/>
        </a:xfrm>
      </p:grpSpPr>
      <p:pic>
        <p:nvPicPr>
          <p:cNvPr id="25" name="Google Shape;25;p3"/>
          <p:cNvPicPr preferRelativeResize="0"/>
          <p:nvPr/>
        </p:nvPicPr>
        <p:blipFill rotWithShape="1">
          <a:blip r:embed="rId2">
            <a:alphaModFix/>
          </a:blip>
          <a:srcRect t="24144" b="616"/>
          <a:stretch>
            <a:fillRect/>
          </a:stretch>
        </p:blipFill>
        <p:spPr>
          <a:xfrm>
            <a:off x="-958" y="-151140"/>
            <a:ext cx="9146260" cy="5463728"/>
          </a:xfrm>
          <a:prstGeom prst="rect">
            <a:avLst/>
          </a:prstGeom>
          <a:noFill/>
          <a:ln>
            <a:noFill/>
          </a:ln>
        </p:spPr>
      </p:pic>
      <p:sp>
        <p:nvSpPr>
          <p:cNvPr id="26" name="Google Shape;26;p3"/>
          <p:cNvSpPr/>
          <p:nvPr/>
        </p:nvSpPr>
        <p:spPr>
          <a:xfrm>
            <a:off x="972000" y="2571750"/>
            <a:ext cx="5758800" cy="1800000"/>
          </a:xfrm>
          <a:prstGeom prst="rect">
            <a:avLst/>
          </a:prstGeom>
          <a:solidFill>
            <a:schemeClr val="lt1"/>
          </a:solidFill>
          <a:ln w="9525" cap="flat"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7" name="Google Shape;27;p3"/>
          <p:cNvSpPr txBox="1">
            <a:spLocks noGrp="1"/>
          </p:cNvSpPr>
          <p:nvPr>
            <p:ph type="ctrTitle"/>
          </p:nvPr>
        </p:nvSpPr>
        <p:spPr>
          <a:xfrm>
            <a:off x="1077335" y="2704500"/>
            <a:ext cx="3433200" cy="635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2000"/>
              <a:buNone/>
              <a:defRPr/>
            </a:lvl1pPr>
            <a:lvl2pPr lvl="1" algn="ctr">
              <a:lnSpc>
                <a:spcPct val="100000"/>
              </a:lnSpc>
              <a:spcBef>
                <a:spcPts val="0"/>
              </a:spcBef>
              <a:spcAft>
                <a:spcPts val="0"/>
              </a:spcAft>
              <a:buSzPts val="5300"/>
              <a:buNone/>
              <a:defRPr sz="5300"/>
            </a:lvl2pPr>
            <a:lvl3pPr lvl="2" algn="ctr">
              <a:lnSpc>
                <a:spcPct val="100000"/>
              </a:lnSpc>
              <a:spcBef>
                <a:spcPts val="0"/>
              </a:spcBef>
              <a:spcAft>
                <a:spcPts val="0"/>
              </a:spcAft>
              <a:buSzPts val="5300"/>
              <a:buNone/>
              <a:defRPr sz="5300"/>
            </a:lvl3pPr>
            <a:lvl4pPr lvl="3" algn="ctr">
              <a:lnSpc>
                <a:spcPct val="100000"/>
              </a:lnSpc>
              <a:spcBef>
                <a:spcPts val="0"/>
              </a:spcBef>
              <a:spcAft>
                <a:spcPts val="0"/>
              </a:spcAft>
              <a:buSzPts val="5300"/>
              <a:buNone/>
              <a:defRPr sz="5300"/>
            </a:lvl4pPr>
            <a:lvl5pPr lvl="4" algn="ctr">
              <a:lnSpc>
                <a:spcPct val="100000"/>
              </a:lnSpc>
              <a:spcBef>
                <a:spcPts val="0"/>
              </a:spcBef>
              <a:spcAft>
                <a:spcPts val="0"/>
              </a:spcAft>
              <a:buSzPts val="5300"/>
              <a:buNone/>
              <a:defRPr sz="5300"/>
            </a:lvl5pPr>
            <a:lvl6pPr lvl="5" algn="ctr">
              <a:lnSpc>
                <a:spcPct val="100000"/>
              </a:lnSpc>
              <a:spcBef>
                <a:spcPts val="0"/>
              </a:spcBef>
              <a:spcAft>
                <a:spcPts val="0"/>
              </a:spcAft>
              <a:buSzPts val="5300"/>
              <a:buNone/>
              <a:defRPr sz="5300"/>
            </a:lvl6pPr>
            <a:lvl7pPr lvl="6" algn="ctr">
              <a:lnSpc>
                <a:spcPct val="100000"/>
              </a:lnSpc>
              <a:spcBef>
                <a:spcPts val="0"/>
              </a:spcBef>
              <a:spcAft>
                <a:spcPts val="0"/>
              </a:spcAft>
              <a:buSzPts val="5300"/>
              <a:buNone/>
              <a:defRPr sz="5300"/>
            </a:lvl7pPr>
            <a:lvl8pPr lvl="7" algn="ctr">
              <a:lnSpc>
                <a:spcPct val="100000"/>
              </a:lnSpc>
              <a:spcBef>
                <a:spcPts val="0"/>
              </a:spcBef>
              <a:spcAft>
                <a:spcPts val="0"/>
              </a:spcAft>
              <a:buSzPts val="5300"/>
              <a:buNone/>
              <a:defRPr sz="5300"/>
            </a:lvl8pPr>
            <a:lvl9pPr lvl="8" algn="ctr">
              <a:lnSpc>
                <a:spcPct val="100000"/>
              </a:lnSpc>
              <a:spcBef>
                <a:spcPts val="0"/>
              </a:spcBef>
              <a:spcAft>
                <a:spcPts val="0"/>
              </a:spcAft>
              <a:buSzPts val="5300"/>
              <a:buNone/>
              <a:defRPr sz="5300"/>
            </a:lvl9pPr>
          </a:lstStyle>
          <a:p>
            <a:endParaRPr dirty="0"/>
          </a:p>
        </p:txBody>
      </p:sp>
      <p:sp>
        <p:nvSpPr>
          <p:cNvPr id="28" name="Google Shape;28;p3"/>
          <p:cNvSpPr txBox="1">
            <a:spLocks noGrp="1"/>
          </p:cNvSpPr>
          <p:nvPr>
            <p:ph type="subTitle" idx="1"/>
          </p:nvPr>
        </p:nvSpPr>
        <p:spPr>
          <a:xfrm>
            <a:off x="1077335" y="3609600"/>
            <a:ext cx="5359500" cy="635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dk1"/>
              </a:buClr>
              <a:buSzPts val="1600"/>
              <a:buFont typeface="Source Sans 3"/>
              <a:buNone/>
              <a:defRPr sz="1600">
                <a:solidFill>
                  <a:schemeClr val="dk1"/>
                </a:solidFill>
                <a:latin typeface="Source Sans 3"/>
                <a:ea typeface="Source Sans 3"/>
                <a:cs typeface="Source Sans 3"/>
                <a:sym typeface="Source Sans 3"/>
              </a:defRPr>
            </a:lvl1pPr>
            <a:lvl2pPr lvl="1" algn="ctr">
              <a:lnSpc>
                <a:spcPct val="100000"/>
              </a:lnSpc>
              <a:spcBef>
                <a:spcPts val="0"/>
              </a:spcBef>
              <a:spcAft>
                <a:spcPts val="0"/>
              </a:spcAft>
              <a:buSzPts val="1600"/>
              <a:buFont typeface="Calibri"/>
              <a:buNone/>
              <a:defRPr sz="1600">
                <a:latin typeface="Calibri"/>
                <a:ea typeface="Calibri"/>
                <a:cs typeface="Calibri"/>
                <a:sym typeface="Calibri"/>
              </a:defRPr>
            </a:lvl2pPr>
            <a:lvl3pPr lvl="2" algn="ctr">
              <a:lnSpc>
                <a:spcPct val="100000"/>
              </a:lnSpc>
              <a:spcBef>
                <a:spcPts val="0"/>
              </a:spcBef>
              <a:spcAft>
                <a:spcPts val="0"/>
              </a:spcAft>
              <a:buSzPts val="1600"/>
              <a:buFont typeface="Calibri"/>
              <a:buNone/>
              <a:defRPr sz="1600">
                <a:latin typeface="Calibri"/>
                <a:ea typeface="Calibri"/>
                <a:cs typeface="Calibri"/>
                <a:sym typeface="Calibri"/>
              </a:defRPr>
            </a:lvl3pPr>
            <a:lvl4pPr lvl="3" algn="ctr">
              <a:lnSpc>
                <a:spcPct val="100000"/>
              </a:lnSpc>
              <a:spcBef>
                <a:spcPts val="0"/>
              </a:spcBef>
              <a:spcAft>
                <a:spcPts val="0"/>
              </a:spcAft>
              <a:buSzPts val="1600"/>
              <a:buFont typeface="Calibri"/>
              <a:buNone/>
              <a:defRPr sz="1600">
                <a:latin typeface="Calibri"/>
                <a:ea typeface="Calibri"/>
                <a:cs typeface="Calibri"/>
                <a:sym typeface="Calibri"/>
              </a:defRPr>
            </a:lvl4pPr>
            <a:lvl5pPr lvl="4" algn="ctr">
              <a:lnSpc>
                <a:spcPct val="100000"/>
              </a:lnSpc>
              <a:spcBef>
                <a:spcPts val="0"/>
              </a:spcBef>
              <a:spcAft>
                <a:spcPts val="0"/>
              </a:spcAft>
              <a:buSzPts val="1600"/>
              <a:buFont typeface="Calibri"/>
              <a:buNone/>
              <a:defRPr sz="1600">
                <a:latin typeface="Calibri"/>
                <a:ea typeface="Calibri"/>
                <a:cs typeface="Calibri"/>
                <a:sym typeface="Calibri"/>
              </a:defRPr>
            </a:lvl5pPr>
            <a:lvl6pPr lvl="5" algn="ctr">
              <a:lnSpc>
                <a:spcPct val="100000"/>
              </a:lnSpc>
              <a:spcBef>
                <a:spcPts val="0"/>
              </a:spcBef>
              <a:spcAft>
                <a:spcPts val="0"/>
              </a:spcAft>
              <a:buSzPts val="1600"/>
              <a:buFont typeface="Calibri"/>
              <a:buNone/>
              <a:defRPr sz="1600">
                <a:latin typeface="Calibri"/>
                <a:ea typeface="Calibri"/>
                <a:cs typeface="Calibri"/>
                <a:sym typeface="Calibri"/>
              </a:defRPr>
            </a:lvl6pPr>
            <a:lvl7pPr lvl="6" algn="ctr">
              <a:lnSpc>
                <a:spcPct val="100000"/>
              </a:lnSpc>
              <a:spcBef>
                <a:spcPts val="0"/>
              </a:spcBef>
              <a:spcAft>
                <a:spcPts val="0"/>
              </a:spcAft>
              <a:buSzPts val="1600"/>
              <a:buFont typeface="Calibri"/>
              <a:buNone/>
              <a:defRPr sz="1600">
                <a:latin typeface="Calibri"/>
                <a:ea typeface="Calibri"/>
                <a:cs typeface="Calibri"/>
                <a:sym typeface="Calibri"/>
              </a:defRPr>
            </a:lvl7pPr>
            <a:lvl8pPr lvl="7" algn="ctr">
              <a:lnSpc>
                <a:spcPct val="100000"/>
              </a:lnSpc>
              <a:spcBef>
                <a:spcPts val="0"/>
              </a:spcBef>
              <a:spcAft>
                <a:spcPts val="0"/>
              </a:spcAft>
              <a:buSzPts val="1600"/>
              <a:buFont typeface="Calibri"/>
              <a:buNone/>
              <a:defRPr sz="1600">
                <a:latin typeface="Calibri"/>
                <a:ea typeface="Calibri"/>
                <a:cs typeface="Calibri"/>
                <a:sym typeface="Calibri"/>
              </a:defRPr>
            </a:lvl8pPr>
            <a:lvl9pPr lvl="8" algn="ctr">
              <a:lnSpc>
                <a:spcPct val="100000"/>
              </a:lnSpc>
              <a:spcBef>
                <a:spcPts val="0"/>
              </a:spcBef>
              <a:spcAft>
                <a:spcPts val="0"/>
              </a:spcAft>
              <a:buSzPts val="1600"/>
              <a:buFont typeface="Calibri"/>
              <a:buNone/>
              <a:defRPr sz="1600">
                <a:latin typeface="Calibri"/>
                <a:ea typeface="Calibri"/>
                <a:cs typeface="Calibri"/>
                <a:sym typeface="Calibri"/>
              </a:defRPr>
            </a:lvl9pPr>
          </a:lstStyle>
          <a:p>
            <a:endParaRPr dirty="0"/>
          </a:p>
        </p:txBody>
      </p:sp>
      <p:cxnSp>
        <p:nvCxnSpPr>
          <p:cNvPr id="32" name="Google Shape;32;p3"/>
          <p:cNvCxnSpPr>
            <a:stCxn id="26" idx="1"/>
          </p:cNvCxnSpPr>
          <p:nvPr/>
        </p:nvCxnSpPr>
        <p:spPr>
          <a:xfrm>
            <a:off x="972000" y="3471750"/>
            <a:ext cx="5758800" cy="0"/>
          </a:xfrm>
          <a:prstGeom prst="straightConnector1">
            <a:avLst/>
          </a:prstGeom>
          <a:noFill/>
          <a:ln w="9525" cap="flat" cmpd="sng">
            <a:solidFill>
              <a:srgbClr val="858585"/>
            </a:solidFill>
            <a:prstDash val="solid"/>
            <a:round/>
            <a:headEnd type="none" w="med" len="med"/>
            <a:tailEnd type="none" w="med" len="med"/>
          </a:ln>
        </p:spPr>
      </p:cxnSp>
      <p:cxnSp>
        <p:nvCxnSpPr>
          <p:cNvPr id="33" name="Google Shape;33;p3"/>
          <p:cNvCxnSpPr/>
          <p:nvPr/>
        </p:nvCxnSpPr>
        <p:spPr>
          <a:xfrm>
            <a:off x="4663025" y="2571750"/>
            <a:ext cx="0" cy="900900"/>
          </a:xfrm>
          <a:prstGeom prst="straightConnector1">
            <a:avLst/>
          </a:prstGeom>
          <a:noFill/>
          <a:ln w="9525" cap="flat" cmpd="sng">
            <a:solidFill>
              <a:srgbClr val="858585"/>
            </a:solidFill>
            <a:prstDash val="solid"/>
            <a:round/>
            <a:headEnd type="none" w="med" len="med"/>
            <a:tailEnd type="none" w="med" len="med"/>
          </a:ln>
        </p:spPr>
      </p:cxnSp>
      <p:pic>
        <p:nvPicPr>
          <p:cNvPr id="2" name="Grafik 1">
            <a:extLst>
              <a:ext uri="{FF2B5EF4-FFF2-40B4-BE49-F238E27FC236}">
                <a16:creationId xmlns:a16="http://schemas.microsoft.com/office/drawing/2014/main" id="{CC5CC431-0CEA-3EED-91F3-BA018B539B4B}"/>
              </a:ext>
            </a:extLst>
          </p:cNvPr>
          <p:cNvPicPr>
            <a:picLocks noChangeAspect="1"/>
          </p:cNvPicPr>
          <p:nvPr userDrawn="1"/>
        </p:nvPicPr>
        <p:blipFill>
          <a:blip r:embed="rId3"/>
          <a:stretch>
            <a:fillRect/>
          </a:stretch>
        </p:blipFill>
        <p:spPr>
          <a:xfrm>
            <a:off x="7621200" y="475200"/>
            <a:ext cx="1523471" cy="633600"/>
          </a:xfrm>
          <a:prstGeom prst="rect">
            <a:avLst/>
          </a:prstGeom>
        </p:spPr>
      </p:pic>
    </p:spTree>
    <p:extLst>
      <p:ext uri="{BB962C8B-B14F-4D97-AF65-F5344CB8AC3E}">
        <p14:creationId xmlns:p14="http://schemas.microsoft.com/office/powerpoint/2010/main" val="1772883760"/>
      </p:ext>
    </p:extLst>
  </p:cSld>
  <p:clrMapOvr>
    <a:masterClrMapping/>
  </p:clrMapOvr>
  <p:extLst>
    <p:ext uri="{DCECCB84-F9BA-43D5-87BE-67443E8EF086}">
      <p15:sldGuideLst xmlns:p15="http://schemas.microsoft.com/office/powerpoint/2012/main">
        <p15:guide id="1" pos="2880">
          <p15:clr>
            <a:srgbClr val="E46962"/>
          </p15:clr>
        </p15:guide>
        <p15:guide id="2" pos="159">
          <p15:clr>
            <a:srgbClr val="E46962"/>
          </p15:clr>
        </p15:guide>
        <p15:guide id="3" pos="5601">
          <p15:clr>
            <a:srgbClr val="E46962"/>
          </p15:clr>
        </p15:guide>
        <p15:guide id="4" pos="1974">
          <p15:clr>
            <a:srgbClr val="E46962"/>
          </p15:clr>
        </p15:guide>
        <p15:guide id="5" pos="3786">
          <p15:clr>
            <a:srgbClr val="E46962"/>
          </p15:clr>
        </p15:guide>
        <p15:guide id="6" pos="1066">
          <p15:clr>
            <a:srgbClr val="E46962"/>
          </p15:clr>
        </p15:guide>
        <p15:guide id="7" pos="4694">
          <p15:clr>
            <a:srgbClr val="E46962"/>
          </p15:clr>
        </p15:guide>
        <p15:guide id="8" orient="horz" pos="1620">
          <p15:clr>
            <a:srgbClr val="E46962"/>
          </p15:clr>
        </p15:guide>
        <p15:guide id="9" orient="horz" pos="530">
          <p15:clr>
            <a:srgbClr val="E4696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xt">
  <p:cSld name="Text">
    <p:bg>
      <p:bgPr>
        <a:solidFill>
          <a:schemeClr val="lt1"/>
        </a:solidFill>
        <a:effectLst/>
      </p:bgPr>
    </p:bg>
    <p:spTree>
      <p:nvGrpSpPr>
        <p:cNvPr id="1" name="Shape 34"/>
        <p:cNvGrpSpPr/>
        <p:nvPr/>
      </p:nvGrpSpPr>
      <p:grpSpPr>
        <a:xfrm>
          <a:off x="0" y="0"/>
          <a:ext cx="0" cy="0"/>
          <a:chOff x="0" y="0"/>
          <a:chExt cx="0" cy="0"/>
        </a:xfrm>
      </p:grpSpPr>
      <p:sp>
        <p:nvSpPr>
          <p:cNvPr id="35" name="Google Shape;35;p4"/>
          <p:cNvSpPr txBox="1">
            <a:spLocks noGrp="1"/>
          </p:cNvSpPr>
          <p:nvPr>
            <p:ph type="title"/>
          </p:nvPr>
        </p:nvSpPr>
        <p:spPr>
          <a:xfrm>
            <a:off x="252000" y="842400"/>
            <a:ext cx="7100400" cy="477300"/>
          </a:xfrm>
          <a:prstGeom prst="rect">
            <a:avLst/>
          </a:prstGeom>
        </p:spPr>
        <p:txBody>
          <a:bodyPr spcFirstLastPara="1" wrap="square" lIns="91425" tIns="91425" rIns="91425" bIns="91425" anchor="t" anchorCtr="0">
            <a:normAutofit/>
          </a:bodyPr>
          <a:lstStyle>
            <a:lvl1pPr marL="0" marR="0" lvl="0" indent="0" algn="l" rtl="0">
              <a:lnSpc>
                <a:spcPct val="100000"/>
              </a:lnSpc>
              <a:spcBef>
                <a:spcPts val="0"/>
              </a:spcBef>
              <a:spcAft>
                <a:spcPts val="0"/>
              </a:spcAft>
              <a:buNone/>
              <a:defRPr>
                <a:solidFill>
                  <a:srgbClr val="000000"/>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36" name="Google Shape;36;p4"/>
          <p:cNvSpPr txBox="1">
            <a:spLocks noGrp="1"/>
          </p:cNvSpPr>
          <p:nvPr>
            <p:ph type="subTitle" idx="1"/>
          </p:nvPr>
        </p:nvSpPr>
        <p:spPr>
          <a:xfrm>
            <a:off x="252000" y="698400"/>
            <a:ext cx="7100400" cy="181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None/>
              <a:defRPr sz="1000">
                <a:solidFill>
                  <a:srgbClr val="000000"/>
                </a:solidFill>
                <a:latin typeface="JetBrains Mono Light"/>
                <a:ea typeface="JetBrains Mono Light"/>
                <a:cs typeface="JetBrains Mono Light"/>
                <a:sym typeface="JetBrains Mono Light"/>
              </a:defRPr>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37" name="Google Shape;37;p4"/>
          <p:cNvSpPr txBox="1">
            <a:spLocks noGrp="1"/>
          </p:cNvSpPr>
          <p:nvPr>
            <p:ph type="body" idx="2"/>
          </p:nvPr>
        </p:nvSpPr>
        <p:spPr>
          <a:xfrm>
            <a:off x="257425" y="1565500"/>
            <a:ext cx="8635200" cy="3021300"/>
          </a:xfrm>
          <a:prstGeom prst="rect">
            <a:avLst/>
          </a:prstGeom>
          <a:noFill/>
          <a:ln>
            <a:noFill/>
          </a:ln>
        </p:spPr>
        <p:txBody>
          <a:bodyPr spcFirstLastPara="1" wrap="square" lIns="91425" tIns="91425" rIns="91425" bIns="91425" anchor="t" anchorCtr="0">
            <a:noAutofit/>
          </a:bodyPr>
          <a:lstStyle>
            <a:lvl1pPr marL="457200" lvl="0" indent="-330200" rtl="0">
              <a:lnSpc>
                <a:spcPct val="115000"/>
              </a:lnSpc>
              <a:spcBef>
                <a:spcPts val="0"/>
              </a:spcBef>
              <a:spcAft>
                <a:spcPts val="0"/>
              </a:spcAft>
              <a:buSzPts val="1600"/>
              <a:buFont typeface="Source Sans 3"/>
              <a:buChar char="●"/>
              <a:defRPr sz="1600">
                <a:latin typeface="Source Sans 3"/>
                <a:ea typeface="Source Sans 3"/>
                <a:cs typeface="Source Sans 3"/>
                <a:sym typeface="Source Sans 3"/>
              </a:defRPr>
            </a:lvl1pPr>
            <a:lvl2pPr marL="914400" lvl="1"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2pPr>
            <a:lvl3pPr marL="1371600" lvl="2"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3pPr>
            <a:lvl4pPr marL="1828800" lvl="3"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4pPr>
            <a:lvl5pPr marL="2286000" lvl="4"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5pPr>
            <a:lvl6pPr marL="2743200" lvl="5"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6pPr>
            <a:lvl7pPr marL="3200400" lvl="6"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7pPr>
            <a:lvl8pPr marL="3657600" lvl="7"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8pPr>
            <a:lvl9pPr marL="4114800" lvl="8" indent="-330200" rtl="0">
              <a:lnSpc>
                <a:spcPct val="115000"/>
              </a:lnSpc>
              <a:spcBef>
                <a:spcPts val="600"/>
              </a:spcBef>
              <a:spcAft>
                <a:spcPts val="600"/>
              </a:spcAft>
              <a:buSzPts val="1600"/>
              <a:buFont typeface="Source Sans 3"/>
              <a:buChar char="■"/>
              <a:defRPr sz="1600">
                <a:latin typeface="Source Sans 3"/>
                <a:ea typeface="Source Sans 3"/>
                <a:cs typeface="Source Sans 3"/>
                <a:sym typeface="Source Sans 3"/>
              </a:defRPr>
            </a:lvl9pPr>
          </a:lstStyle>
          <a:p>
            <a:endParaRPr dirty="0"/>
          </a:p>
        </p:txBody>
      </p:sp>
    </p:spTree>
    <p:extLst>
      <p:ext uri="{BB962C8B-B14F-4D97-AF65-F5344CB8AC3E}">
        <p14:creationId xmlns:p14="http://schemas.microsoft.com/office/powerpoint/2010/main" val="912917409"/>
      </p:ext>
    </p:extLst>
  </p:cSld>
  <p:clrMapOvr>
    <a:masterClrMapping/>
  </p:clrMapOvr>
  <p:extLst>
    <p:ext uri="{DCECCB84-F9BA-43D5-87BE-67443E8EF086}">
      <p15:sldGuideLst xmlns:p15="http://schemas.microsoft.com/office/powerpoint/2012/main">
        <p15:guide id="1" orient="horz">
          <p15:clr>
            <a:srgbClr val="E46962"/>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xt — Kapitel I">
  <p:cSld name="Text — Kapitel I">
    <p:bg>
      <p:bgPr>
        <a:solidFill>
          <a:schemeClr val="lt1"/>
        </a:solidFill>
        <a:effectLst/>
      </p:bgPr>
    </p:bg>
    <p:spTree>
      <p:nvGrpSpPr>
        <p:cNvPr id="1" name="Shape 38"/>
        <p:cNvGrpSpPr/>
        <p:nvPr/>
      </p:nvGrpSpPr>
      <p:grpSpPr>
        <a:xfrm>
          <a:off x="0" y="0"/>
          <a:ext cx="0" cy="0"/>
          <a:chOff x="0" y="0"/>
          <a:chExt cx="0" cy="0"/>
        </a:xfrm>
      </p:grpSpPr>
      <p:cxnSp>
        <p:nvCxnSpPr>
          <p:cNvPr id="39" name="Google Shape;39;p5"/>
          <p:cNvCxnSpPr/>
          <p:nvPr/>
        </p:nvCxnSpPr>
        <p:spPr>
          <a:xfrm>
            <a:off x="257425" y="253463"/>
            <a:ext cx="8635200" cy="0"/>
          </a:xfrm>
          <a:prstGeom prst="straightConnector1">
            <a:avLst/>
          </a:prstGeom>
          <a:noFill/>
          <a:ln w="9525" cap="flat" cmpd="sng">
            <a:solidFill>
              <a:schemeClr val="lt2"/>
            </a:solidFill>
            <a:prstDash val="solid"/>
            <a:round/>
            <a:headEnd type="none" w="med" len="med"/>
            <a:tailEnd type="none" w="med" len="med"/>
          </a:ln>
        </p:spPr>
      </p:cxnSp>
      <p:sp>
        <p:nvSpPr>
          <p:cNvPr id="40" name="Google Shape;40;p5"/>
          <p:cNvSpPr txBox="1"/>
          <p:nvPr/>
        </p:nvSpPr>
        <p:spPr>
          <a:xfrm>
            <a:off x="893250" y="15875"/>
            <a:ext cx="1597500" cy="31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sz="800" b="1">
                <a:solidFill>
                  <a:schemeClr val="accent1"/>
                </a:solidFill>
                <a:latin typeface="JetBrains Mono"/>
                <a:ea typeface="JetBrains Mono"/>
                <a:cs typeface="JetBrains Mono"/>
                <a:sym typeface="JetBrains Mono"/>
              </a:rPr>
              <a:t>EINSTIEG</a:t>
            </a:r>
            <a:endParaRPr sz="800" b="1">
              <a:solidFill>
                <a:schemeClr val="accent1"/>
              </a:solidFill>
              <a:latin typeface="JetBrains Mono"/>
              <a:ea typeface="JetBrains Mono"/>
              <a:cs typeface="JetBrains Mono"/>
              <a:sym typeface="JetBrains Mono"/>
            </a:endParaRPr>
          </a:p>
        </p:txBody>
      </p:sp>
      <p:sp>
        <p:nvSpPr>
          <p:cNvPr id="41" name="Google Shape;41;p5"/>
          <p:cNvSpPr txBox="1"/>
          <p:nvPr/>
        </p:nvSpPr>
        <p:spPr>
          <a:xfrm>
            <a:off x="3017579" y="15875"/>
            <a:ext cx="3114900" cy="310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 sz="800">
                <a:solidFill>
                  <a:srgbClr val="858585"/>
                </a:solidFill>
                <a:latin typeface="JetBrains Mono Light"/>
                <a:ea typeface="JetBrains Mono Light"/>
                <a:cs typeface="JetBrains Mono Light"/>
                <a:sym typeface="JetBrains Mono Light"/>
              </a:rPr>
              <a:t>IMPACT</a:t>
            </a:r>
            <a:endParaRPr sz="800">
              <a:solidFill>
                <a:srgbClr val="858585"/>
              </a:solidFill>
              <a:latin typeface="JetBrains Mono Light"/>
              <a:ea typeface="JetBrains Mono Light"/>
              <a:cs typeface="JetBrains Mono Light"/>
              <a:sym typeface="JetBrains Mono Light"/>
            </a:endParaRPr>
          </a:p>
        </p:txBody>
      </p:sp>
      <p:sp>
        <p:nvSpPr>
          <p:cNvPr id="42" name="Google Shape;42;p5"/>
          <p:cNvSpPr txBox="1"/>
          <p:nvPr/>
        </p:nvSpPr>
        <p:spPr>
          <a:xfrm>
            <a:off x="6142355" y="15875"/>
            <a:ext cx="2619300" cy="31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sz="800">
                <a:solidFill>
                  <a:srgbClr val="858585"/>
                </a:solidFill>
                <a:latin typeface="JetBrains Mono Light"/>
                <a:ea typeface="JetBrains Mono Light"/>
                <a:cs typeface="JetBrains Mono Light"/>
                <a:sym typeface="JetBrains Mono Light"/>
              </a:rPr>
              <a:t>WISSENSCHAFTSKOMMUNIKATION</a:t>
            </a:r>
            <a:endParaRPr sz="800">
              <a:solidFill>
                <a:srgbClr val="858585"/>
              </a:solidFill>
              <a:latin typeface="JetBrains Mono Light"/>
              <a:ea typeface="JetBrains Mono Light"/>
              <a:cs typeface="JetBrains Mono Light"/>
              <a:sym typeface="JetBrains Mono Light"/>
            </a:endParaRPr>
          </a:p>
        </p:txBody>
      </p:sp>
      <p:cxnSp>
        <p:nvCxnSpPr>
          <p:cNvPr id="43" name="Google Shape;43;p5"/>
          <p:cNvCxnSpPr/>
          <p:nvPr/>
        </p:nvCxnSpPr>
        <p:spPr>
          <a:xfrm>
            <a:off x="257425" y="253463"/>
            <a:ext cx="8635200" cy="0"/>
          </a:xfrm>
          <a:prstGeom prst="straightConnector1">
            <a:avLst/>
          </a:prstGeom>
          <a:noFill/>
          <a:ln>
            <a:noFill/>
          </a:ln>
        </p:spPr>
      </p:cxnSp>
      <p:cxnSp>
        <p:nvCxnSpPr>
          <p:cNvPr id="44" name="Google Shape;44;p5"/>
          <p:cNvCxnSpPr/>
          <p:nvPr/>
        </p:nvCxnSpPr>
        <p:spPr>
          <a:xfrm>
            <a:off x="945750" y="249875"/>
            <a:ext cx="1492500" cy="0"/>
          </a:xfrm>
          <a:prstGeom prst="straightConnector1">
            <a:avLst/>
          </a:prstGeom>
          <a:noFill/>
          <a:ln w="28575" cap="flat" cmpd="sng">
            <a:solidFill>
              <a:srgbClr val="006265"/>
            </a:solidFill>
            <a:prstDash val="solid"/>
            <a:round/>
            <a:headEnd type="none" w="med" len="med"/>
            <a:tailEnd type="none" w="med" len="med"/>
          </a:ln>
        </p:spPr>
      </p:cxnSp>
      <p:sp>
        <p:nvSpPr>
          <p:cNvPr id="45" name="Google Shape;45;p5"/>
          <p:cNvSpPr txBox="1">
            <a:spLocks noGrp="1"/>
          </p:cNvSpPr>
          <p:nvPr>
            <p:ph type="title"/>
          </p:nvPr>
        </p:nvSpPr>
        <p:spPr>
          <a:xfrm>
            <a:off x="252000" y="842400"/>
            <a:ext cx="7100400" cy="477300"/>
          </a:xfrm>
          <a:prstGeom prst="rect">
            <a:avLst/>
          </a:prstGeom>
        </p:spPr>
        <p:txBody>
          <a:bodyPr spcFirstLastPara="1" wrap="square" lIns="91425" tIns="91425" rIns="91425" bIns="91425" anchor="t" anchorCtr="0">
            <a:normAutofit/>
          </a:bodyPr>
          <a:lstStyle>
            <a:lvl1pPr marL="0" marR="0" lvl="0" indent="0" algn="l" rtl="0">
              <a:lnSpc>
                <a:spcPct val="100000"/>
              </a:lnSpc>
              <a:spcBef>
                <a:spcPts val="0"/>
              </a:spcBef>
              <a:spcAft>
                <a:spcPts val="0"/>
              </a:spcAft>
              <a:buNone/>
              <a:defRPr sz="2000">
                <a:solidFill>
                  <a:srgbClr val="000000"/>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 name="Google Shape;46;p5"/>
          <p:cNvSpPr txBox="1">
            <a:spLocks noGrp="1"/>
          </p:cNvSpPr>
          <p:nvPr>
            <p:ph type="subTitle" idx="1"/>
          </p:nvPr>
        </p:nvSpPr>
        <p:spPr>
          <a:xfrm>
            <a:off x="252000" y="697459"/>
            <a:ext cx="7100400" cy="181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None/>
              <a:defRPr sz="1000">
                <a:solidFill>
                  <a:srgbClr val="000000"/>
                </a:solidFill>
                <a:latin typeface="JetBrains Mono Light"/>
                <a:ea typeface="JetBrains Mono Light"/>
                <a:cs typeface="JetBrains Mono Light"/>
                <a:sym typeface="JetBrains Mono Light"/>
              </a:defRPr>
            </a:lvl1pPr>
            <a:lvl2pPr lvl="1" rtl="0">
              <a:spcBef>
                <a:spcPts val="0"/>
              </a:spcBef>
              <a:spcAft>
                <a:spcPts val="0"/>
              </a:spcAft>
              <a:buSzPts val="1000"/>
              <a:buFont typeface="JetBrains Mono"/>
              <a:buNone/>
              <a:defRPr sz="1000">
                <a:latin typeface="JetBrains Mono"/>
                <a:ea typeface="JetBrains Mono"/>
                <a:cs typeface="JetBrains Mono"/>
                <a:sym typeface="JetBrains Mono"/>
              </a:defRPr>
            </a:lvl2pPr>
            <a:lvl3pPr lvl="2" rtl="0">
              <a:spcBef>
                <a:spcPts val="0"/>
              </a:spcBef>
              <a:spcAft>
                <a:spcPts val="0"/>
              </a:spcAft>
              <a:buSzPts val="1000"/>
              <a:buFont typeface="JetBrains Mono"/>
              <a:buNone/>
              <a:defRPr sz="1000">
                <a:latin typeface="JetBrains Mono"/>
                <a:ea typeface="JetBrains Mono"/>
                <a:cs typeface="JetBrains Mono"/>
                <a:sym typeface="JetBrains Mono"/>
              </a:defRPr>
            </a:lvl3pPr>
            <a:lvl4pPr lvl="3" rtl="0">
              <a:spcBef>
                <a:spcPts val="0"/>
              </a:spcBef>
              <a:spcAft>
                <a:spcPts val="0"/>
              </a:spcAft>
              <a:buSzPts val="1000"/>
              <a:buFont typeface="JetBrains Mono"/>
              <a:buNone/>
              <a:defRPr sz="1000">
                <a:latin typeface="JetBrains Mono"/>
                <a:ea typeface="JetBrains Mono"/>
                <a:cs typeface="JetBrains Mono"/>
                <a:sym typeface="JetBrains Mono"/>
              </a:defRPr>
            </a:lvl4pPr>
            <a:lvl5pPr lvl="4" rtl="0">
              <a:spcBef>
                <a:spcPts val="0"/>
              </a:spcBef>
              <a:spcAft>
                <a:spcPts val="0"/>
              </a:spcAft>
              <a:buSzPts val="1000"/>
              <a:buFont typeface="JetBrains Mono"/>
              <a:buNone/>
              <a:defRPr sz="1000">
                <a:latin typeface="JetBrains Mono"/>
                <a:ea typeface="JetBrains Mono"/>
                <a:cs typeface="JetBrains Mono"/>
                <a:sym typeface="JetBrains Mono"/>
              </a:defRPr>
            </a:lvl5pPr>
            <a:lvl6pPr lvl="5" rtl="0">
              <a:spcBef>
                <a:spcPts val="0"/>
              </a:spcBef>
              <a:spcAft>
                <a:spcPts val="0"/>
              </a:spcAft>
              <a:buSzPts val="1000"/>
              <a:buFont typeface="JetBrains Mono"/>
              <a:buNone/>
              <a:defRPr sz="1000">
                <a:latin typeface="JetBrains Mono"/>
                <a:ea typeface="JetBrains Mono"/>
                <a:cs typeface="JetBrains Mono"/>
                <a:sym typeface="JetBrains Mono"/>
              </a:defRPr>
            </a:lvl6pPr>
            <a:lvl7pPr lvl="6" rtl="0">
              <a:spcBef>
                <a:spcPts val="0"/>
              </a:spcBef>
              <a:spcAft>
                <a:spcPts val="0"/>
              </a:spcAft>
              <a:buSzPts val="1000"/>
              <a:buFont typeface="JetBrains Mono"/>
              <a:buNone/>
              <a:defRPr sz="1000">
                <a:latin typeface="JetBrains Mono"/>
                <a:ea typeface="JetBrains Mono"/>
                <a:cs typeface="JetBrains Mono"/>
                <a:sym typeface="JetBrains Mono"/>
              </a:defRPr>
            </a:lvl7pPr>
            <a:lvl8pPr lvl="7" rtl="0">
              <a:spcBef>
                <a:spcPts val="0"/>
              </a:spcBef>
              <a:spcAft>
                <a:spcPts val="0"/>
              </a:spcAft>
              <a:buSzPts val="1000"/>
              <a:buFont typeface="JetBrains Mono"/>
              <a:buNone/>
              <a:defRPr sz="1000">
                <a:latin typeface="JetBrains Mono"/>
                <a:ea typeface="JetBrains Mono"/>
                <a:cs typeface="JetBrains Mono"/>
                <a:sym typeface="JetBrains Mono"/>
              </a:defRPr>
            </a:lvl8pPr>
            <a:lvl9pPr lvl="8" rtl="0">
              <a:spcBef>
                <a:spcPts val="0"/>
              </a:spcBef>
              <a:spcAft>
                <a:spcPts val="0"/>
              </a:spcAft>
              <a:buSzPts val="1000"/>
              <a:buFont typeface="JetBrains Mono"/>
              <a:buNone/>
              <a:defRPr sz="1000">
                <a:latin typeface="JetBrains Mono"/>
                <a:ea typeface="JetBrains Mono"/>
                <a:cs typeface="JetBrains Mono"/>
                <a:sym typeface="JetBrains Mono"/>
              </a:defRPr>
            </a:lvl9pPr>
          </a:lstStyle>
          <a:p>
            <a:endParaRPr/>
          </a:p>
        </p:txBody>
      </p:sp>
      <p:sp>
        <p:nvSpPr>
          <p:cNvPr id="47" name="Google Shape;47;p5"/>
          <p:cNvSpPr txBox="1">
            <a:spLocks noGrp="1"/>
          </p:cNvSpPr>
          <p:nvPr>
            <p:ph type="body" idx="2"/>
          </p:nvPr>
        </p:nvSpPr>
        <p:spPr>
          <a:xfrm>
            <a:off x="257425" y="1565863"/>
            <a:ext cx="8635200" cy="3021000"/>
          </a:xfrm>
          <a:prstGeom prst="rect">
            <a:avLst/>
          </a:prstGeom>
          <a:noFill/>
          <a:ln>
            <a:noFill/>
          </a:ln>
        </p:spPr>
        <p:txBody>
          <a:bodyPr spcFirstLastPara="1" wrap="square" lIns="91425" tIns="91425" rIns="91425" bIns="91425" anchor="t" anchorCtr="0">
            <a:noAutofit/>
          </a:bodyPr>
          <a:lstStyle>
            <a:lvl1pPr marL="457200" lvl="0" indent="-330200" rtl="0">
              <a:lnSpc>
                <a:spcPct val="115000"/>
              </a:lnSpc>
              <a:spcBef>
                <a:spcPts val="0"/>
              </a:spcBef>
              <a:spcAft>
                <a:spcPts val="0"/>
              </a:spcAft>
              <a:buSzPts val="1600"/>
              <a:buFont typeface="Source Sans 3"/>
              <a:buChar char="●"/>
              <a:defRPr sz="1600">
                <a:latin typeface="Source Sans 3"/>
                <a:ea typeface="Source Sans 3"/>
                <a:cs typeface="Source Sans 3"/>
                <a:sym typeface="Source Sans 3"/>
              </a:defRPr>
            </a:lvl1pPr>
            <a:lvl2pPr marL="914400" lvl="1"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2pPr>
            <a:lvl3pPr marL="1371600" lvl="2"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3pPr>
            <a:lvl4pPr marL="1828800" lvl="3"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4pPr>
            <a:lvl5pPr marL="2286000" lvl="4"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5pPr>
            <a:lvl6pPr marL="2743200" lvl="5"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6pPr>
            <a:lvl7pPr marL="3200400" lvl="6"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7pPr>
            <a:lvl8pPr marL="3657600" lvl="7"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8pPr>
            <a:lvl9pPr marL="4114800" lvl="8" indent="-330200" rtl="0">
              <a:lnSpc>
                <a:spcPct val="115000"/>
              </a:lnSpc>
              <a:spcBef>
                <a:spcPts val="600"/>
              </a:spcBef>
              <a:spcAft>
                <a:spcPts val="600"/>
              </a:spcAft>
              <a:buSzPts val="1600"/>
              <a:buFont typeface="Source Sans 3"/>
              <a:buChar char="■"/>
              <a:defRPr sz="1600">
                <a:latin typeface="Source Sans 3"/>
                <a:ea typeface="Source Sans 3"/>
                <a:cs typeface="Source Sans 3"/>
                <a:sym typeface="Source Sans 3"/>
              </a:defRPr>
            </a:lvl9pPr>
          </a:lstStyle>
          <a:p>
            <a:endParaRPr dirty="0"/>
          </a:p>
        </p:txBody>
      </p:sp>
    </p:spTree>
    <p:extLst>
      <p:ext uri="{BB962C8B-B14F-4D97-AF65-F5344CB8AC3E}">
        <p14:creationId xmlns:p14="http://schemas.microsoft.com/office/powerpoint/2010/main" val="496070104"/>
      </p:ext>
    </p:extLst>
  </p:cSld>
  <p:clrMapOvr>
    <a:masterClrMapping/>
  </p:clrMapOvr>
  <p:extLst>
    <p:ext uri="{DCECCB84-F9BA-43D5-87BE-67443E8EF086}">
      <p15:sldGuideLst xmlns:p15="http://schemas.microsoft.com/office/powerpoint/2012/main">
        <p15:guide id="1" orient="horz" pos="10">
          <p15:clr>
            <a:srgbClr val="E4696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xt — Kapitel II">
  <p:cSld name="Text — Kapitel II">
    <p:bg>
      <p:bgPr>
        <a:solidFill>
          <a:schemeClr val="lt1"/>
        </a:solidFill>
        <a:effectLst/>
      </p:bgPr>
    </p:bg>
    <p:spTree>
      <p:nvGrpSpPr>
        <p:cNvPr id="1" name="Shape 48"/>
        <p:cNvGrpSpPr/>
        <p:nvPr/>
      </p:nvGrpSpPr>
      <p:grpSpPr>
        <a:xfrm>
          <a:off x="0" y="0"/>
          <a:ext cx="0" cy="0"/>
          <a:chOff x="0" y="0"/>
          <a:chExt cx="0" cy="0"/>
        </a:xfrm>
      </p:grpSpPr>
      <p:sp>
        <p:nvSpPr>
          <p:cNvPr id="49" name="Google Shape;49;p6"/>
          <p:cNvSpPr txBox="1"/>
          <p:nvPr/>
        </p:nvSpPr>
        <p:spPr>
          <a:xfrm>
            <a:off x="893250" y="15875"/>
            <a:ext cx="1597500" cy="31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sz="800">
                <a:solidFill>
                  <a:srgbClr val="858585"/>
                </a:solidFill>
                <a:latin typeface="JetBrains Mono Light"/>
                <a:ea typeface="JetBrains Mono Light"/>
                <a:cs typeface="JetBrains Mono Light"/>
                <a:sym typeface="JetBrains Mono Light"/>
              </a:rPr>
              <a:t>EINSTIEG</a:t>
            </a:r>
            <a:endParaRPr sz="800">
              <a:solidFill>
                <a:srgbClr val="858585"/>
              </a:solidFill>
              <a:latin typeface="JetBrains Mono Light"/>
              <a:ea typeface="JetBrains Mono Light"/>
              <a:cs typeface="JetBrains Mono Light"/>
              <a:sym typeface="JetBrains Mono Light"/>
            </a:endParaRPr>
          </a:p>
        </p:txBody>
      </p:sp>
      <p:sp>
        <p:nvSpPr>
          <p:cNvPr id="50" name="Google Shape;50;p6"/>
          <p:cNvSpPr txBox="1"/>
          <p:nvPr/>
        </p:nvSpPr>
        <p:spPr>
          <a:xfrm>
            <a:off x="3017579" y="15875"/>
            <a:ext cx="3114900" cy="31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sz="800" b="1">
                <a:solidFill>
                  <a:srgbClr val="006265"/>
                </a:solidFill>
                <a:latin typeface="JetBrains Mono"/>
                <a:ea typeface="JetBrains Mono"/>
                <a:cs typeface="JetBrains Mono"/>
                <a:sym typeface="JetBrains Mono"/>
              </a:rPr>
              <a:t>IMPACT</a:t>
            </a:r>
            <a:endParaRPr sz="800" b="1">
              <a:solidFill>
                <a:srgbClr val="006265"/>
              </a:solidFill>
              <a:latin typeface="JetBrains Mono"/>
              <a:ea typeface="JetBrains Mono"/>
              <a:cs typeface="JetBrains Mono"/>
              <a:sym typeface="JetBrains Mono"/>
            </a:endParaRPr>
          </a:p>
        </p:txBody>
      </p:sp>
      <p:sp>
        <p:nvSpPr>
          <p:cNvPr id="51" name="Google Shape;51;p6"/>
          <p:cNvSpPr txBox="1"/>
          <p:nvPr/>
        </p:nvSpPr>
        <p:spPr>
          <a:xfrm>
            <a:off x="6142355" y="15875"/>
            <a:ext cx="2619300" cy="31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sz="800">
                <a:solidFill>
                  <a:srgbClr val="858585"/>
                </a:solidFill>
                <a:latin typeface="JetBrains Mono Light"/>
                <a:ea typeface="JetBrains Mono Light"/>
                <a:cs typeface="JetBrains Mono Light"/>
                <a:sym typeface="JetBrains Mono Light"/>
              </a:rPr>
              <a:t>WISSENSCHAFTSKOMMUNIKATION</a:t>
            </a:r>
            <a:endParaRPr sz="800">
              <a:solidFill>
                <a:srgbClr val="858585"/>
              </a:solidFill>
              <a:latin typeface="JetBrains Mono Light"/>
              <a:ea typeface="JetBrains Mono Light"/>
              <a:cs typeface="JetBrains Mono Light"/>
              <a:sym typeface="JetBrains Mono Light"/>
            </a:endParaRPr>
          </a:p>
        </p:txBody>
      </p:sp>
      <p:cxnSp>
        <p:nvCxnSpPr>
          <p:cNvPr id="52" name="Google Shape;52;p6"/>
          <p:cNvCxnSpPr/>
          <p:nvPr/>
        </p:nvCxnSpPr>
        <p:spPr>
          <a:xfrm>
            <a:off x="257425" y="253463"/>
            <a:ext cx="8635200" cy="0"/>
          </a:xfrm>
          <a:prstGeom prst="straightConnector1">
            <a:avLst/>
          </a:prstGeom>
          <a:noFill/>
          <a:ln w="9525" cap="flat" cmpd="sng">
            <a:solidFill>
              <a:schemeClr val="lt2"/>
            </a:solidFill>
            <a:prstDash val="solid"/>
            <a:round/>
            <a:headEnd type="none" w="med" len="med"/>
            <a:tailEnd type="none" w="med" len="med"/>
          </a:ln>
        </p:spPr>
      </p:cxnSp>
      <p:cxnSp>
        <p:nvCxnSpPr>
          <p:cNvPr id="53" name="Google Shape;53;p6"/>
          <p:cNvCxnSpPr/>
          <p:nvPr/>
        </p:nvCxnSpPr>
        <p:spPr>
          <a:xfrm>
            <a:off x="3805525" y="249875"/>
            <a:ext cx="1492500" cy="0"/>
          </a:xfrm>
          <a:prstGeom prst="straightConnector1">
            <a:avLst/>
          </a:prstGeom>
          <a:noFill/>
          <a:ln w="28575" cap="flat" cmpd="sng">
            <a:solidFill>
              <a:srgbClr val="006265"/>
            </a:solidFill>
            <a:prstDash val="solid"/>
            <a:round/>
            <a:headEnd type="none" w="med" len="med"/>
            <a:tailEnd type="none" w="med" len="med"/>
          </a:ln>
        </p:spPr>
      </p:cxnSp>
      <p:sp>
        <p:nvSpPr>
          <p:cNvPr id="54" name="Google Shape;54;p6"/>
          <p:cNvSpPr txBox="1">
            <a:spLocks noGrp="1"/>
          </p:cNvSpPr>
          <p:nvPr>
            <p:ph type="title"/>
          </p:nvPr>
        </p:nvSpPr>
        <p:spPr>
          <a:xfrm>
            <a:off x="252000" y="842400"/>
            <a:ext cx="7100400" cy="477300"/>
          </a:xfrm>
          <a:prstGeom prst="rect">
            <a:avLst/>
          </a:prstGeom>
        </p:spPr>
        <p:txBody>
          <a:bodyPr spcFirstLastPara="1" wrap="square" lIns="91425" tIns="91425" rIns="91425" bIns="91425" anchor="t" anchorCtr="0">
            <a:normAutofit/>
          </a:bodyPr>
          <a:lstStyle>
            <a:lvl1pPr marL="0" marR="0" lvl="0" indent="0" algn="l">
              <a:lnSpc>
                <a:spcPct val="100000"/>
              </a:lnSpc>
              <a:spcBef>
                <a:spcPts val="0"/>
              </a:spcBef>
              <a:spcAft>
                <a:spcPts val="0"/>
              </a:spcAft>
              <a:buNone/>
              <a:defRPr sz="2000">
                <a:solidFill>
                  <a:srgbClr val="000000"/>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5" name="Google Shape;55;p6"/>
          <p:cNvSpPr txBox="1">
            <a:spLocks noGrp="1"/>
          </p:cNvSpPr>
          <p:nvPr>
            <p:ph type="subTitle" idx="1"/>
          </p:nvPr>
        </p:nvSpPr>
        <p:spPr>
          <a:xfrm>
            <a:off x="252000" y="698400"/>
            <a:ext cx="7100400" cy="1818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None/>
              <a:defRPr sz="1000">
                <a:solidFill>
                  <a:srgbClr val="000000"/>
                </a:solidFill>
                <a:latin typeface="JetBrains Mono Light"/>
                <a:ea typeface="JetBrains Mono Light"/>
                <a:cs typeface="JetBrains Mono Light"/>
                <a:sym typeface="JetBrains Mono Light"/>
              </a:defRPr>
            </a:lvl1pPr>
            <a:lvl2pPr lvl="1">
              <a:spcBef>
                <a:spcPts val="0"/>
              </a:spcBef>
              <a:spcAft>
                <a:spcPts val="0"/>
              </a:spcAft>
              <a:buSzPts val="1000"/>
              <a:buFont typeface="JetBrains Mono"/>
              <a:buNone/>
              <a:defRPr sz="1000">
                <a:latin typeface="JetBrains Mono"/>
                <a:ea typeface="JetBrains Mono"/>
                <a:cs typeface="JetBrains Mono"/>
                <a:sym typeface="JetBrains Mono"/>
              </a:defRPr>
            </a:lvl2pPr>
            <a:lvl3pPr lvl="2">
              <a:spcBef>
                <a:spcPts val="0"/>
              </a:spcBef>
              <a:spcAft>
                <a:spcPts val="0"/>
              </a:spcAft>
              <a:buSzPts val="1000"/>
              <a:buFont typeface="JetBrains Mono"/>
              <a:buNone/>
              <a:defRPr sz="1000">
                <a:latin typeface="JetBrains Mono"/>
                <a:ea typeface="JetBrains Mono"/>
                <a:cs typeface="JetBrains Mono"/>
                <a:sym typeface="JetBrains Mono"/>
              </a:defRPr>
            </a:lvl3pPr>
            <a:lvl4pPr lvl="3">
              <a:spcBef>
                <a:spcPts val="0"/>
              </a:spcBef>
              <a:spcAft>
                <a:spcPts val="0"/>
              </a:spcAft>
              <a:buSzPts val="1000"/>
              <a:buFont typeface="JetBrains Mono"/>
              <a:buNone/>
              <a:defRPr sz="1000">
                <a:latin typeface="JetBrains Mono"/>
                <a:ea typeface="JetBrains Mono"/>
                <a:cs typeface="JetBrains Mono"/>
                <a:sym typeface="JetBrains Mono"/>
              </a:defRPr>
            </a:lvl4pPr>
            <a:lvl5pPr lvl="4">
              <a:spcBef>
                <a:spcPts val="0"/>
              </a:spcBef>
              <a:spcAft>
                <a:spcPts val="0"/>
              </a:spcAft>
              <a:buSzPts val="1000"/>
              <a:buFont typeface="JetBrains Mono"/>
              <a:buNone/>
              <a:defRPr sz="1000">
                <a:latin typeface="JetBrains Mono"/>
                <a:ea typeface="JetBrains Mono"/>
                <a:cs typeface="JetBrains Mono"/>
                <a:sym typeface="JetBrains Mono"/>
              </a:defRPr>
            </a:lvl5pPr>
            <a:lvl6pPr lvl="5">
              <a:spcBef>
                <a:spcPts val="0"/>
              </a:spcBef>
              <a:spcAft>
                <a:spcPts val="0"/>
              </a:spcAft>
              <a:buSzPts val="1000"/>
              <a:buFont typeface="JetBrains Mono"/>
              <a:buNone/>
              <a:defRPr sz="1000">
                <a:latin typeface="JetBrains Mono"/>
                <a:ea typeface="JetBrains Mono"/>
                <a:cs typeface="JetBrains Mono"/>
                <a:sym typeface="JetBrains Mono"/>
              </a:defRPr>
            </a:lvl6pPr>
            <a:lvl7pPr lvl="6">
              <a:spcBef>
                <a:spcPts val="0"/>
              </a:spcBef>
              <a:spcAft>
                <a:spcPts val="0"/>
              </a:spcAft>
              <a:buSzPts val="1000"/>
              <a:buFont typeface="JetBrains Mono"/>
              <a:buNone/>
              <a:defRPr sz="1000">
                <a:latin typeface="JetBrains Mono"/>
                <a:ea typeface="JetBrains Mono"/>
                <a:cs typeface="JetBrains Mono"/>
                <a:sym typeface="JetBrains Mono"/>
              </a:defRPr>
            </a:lvl7pPr>
            <a:lvl8pPr lvl="7">
              <a:spcBef>
                <a:spcPts val="0"/>
              </a:spcBef>
              <a:spcAft>
                <a:spcPts val="0"/>
              </a:spcAft>
              <a:buSzPts val="1000"/>
              <a:buFont typeface="JetBrains Mono"/>
              <a:buNone/>
              <a:defRPr sz="1000">
                <a:latin typeface="JetBrains Mono"/>
                <a:ea typeface="JetBrains Mono"/>
                <a:cs typeface="JetBrains Mono"/>
                <a:sym typeface="JetBrains Mono"/>
              </a:defRPr>
            </a:lvl8pPr>
            <a:lvl9pPr lvl="8">
              <a:spcBef>
                <a:spcPts val="0"/>
              </a:spcBef>
              <a:spcAft>
                <a:spcPts val="0"/>
              </a:spcAft>
              <a:buSzPts val="1000"/>
              <a:buFont typeface="JetBrains Mono"/>
              <a:buNone/>
              <a:defRPr sz="1000">
                <a:latin typeface="JetBrains Mono"/>
                <a:ea typeface="JetBrains Mono"/>
                <a:cs typeface="JetBrains Mono"/>
                <a:sym typeface="JetBrains Mono"/>
              </a:defRPr>
            </a:lvl9pPr>
          </a:lstStyle>
          <a:p>
            <a:endParaRPr/>
          </a:p>
        </p:txBody>
      </p:sp>
      <p:sp>
        <p:nvSpPr>
          <p:cNvPr id="56" name="Google Shape;56;p6"/>
          <p:cNvSpPr txBox="1">
            <a:spLocks noGrp="1"/>
          </p:cNvSpPr>
          <p:nvPr>
            <p:ph type="body" idx="2"/>
          </p:nvPr>
        </p:nvSpPr>
        <p:spPr>
          <a:xfrm>
            <a:off x="257425" y="1565863"/>
            <a:ext cx="8635200" cy="30210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SzPts val="1600"/>
              <a:buFont typeface="Source Sans 3"/>
              <a:buChar char="●"/>
              <a:defRPr sz="1600">
                <a:latin typeface="Source Sans 3"/>
                <a:ea typeface="Source Sans 3"/>
                <a:cs typeface="Source Sans 3"/>
                <a:sym typeface="Source Sans 3"/>
              </a:defRPr>
            </a:lvl1pPr>
            <a:lvl2pPr marL="914400" lvl="1" indent="-33020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2pPr>
            <a:lvl3pPr marL="1371600" lvl="2" indent="-33020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3pPr>
            <a:lvl4pPr marL="1828800" lvl="3" indent="-33020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4pPr>
            <a:lvl5pPr marL="2286000" lvl="4" indent="-33020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5pPr>
            <a:lvl6pPr marL="2743200" lvl="5" indent="-33020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6pPr>
            <a:lvl7pPr marL="3200400" lvl="6" indent="-33020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7pPr>
            <a:lvl8pPr marL="3657600" lvl="7" indent="-33020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8pPr>
            <a:lvl9pPr marL="4114800" lvl="8" indent="-330200">
              <a:lnSpc>
                <a:spcPct val="115000"/>
              </a:lnSpc>
              <a:spcBef>
                <a:spcPts val="600"/>
              </a:spcBef>
              <a:spcAft>
                <a:spcPts val="600"/>
              </a:spcAft>
              <a:buSzPts val="1600"/>
              <a:buFont typeface="Source Sans 3"/>
              <a:buChar char="■"/>
              <a:defRPr sz="1600">
                <a:latin typeface="Source Sans 3"/>
                <a:ea typeface="Source Sans 3"/>
                <a:cs typeface="Source Sans 3"/>
                <a:sym typeface="Source Sans 3"/>
              </a:defRPr>
            </a:lvl9pPr>
          </a:lstStyle>
          <a:p>
            <a:endParaRPr/>
          </a:p>
        </p:txBody>
      </p:sp>
    </p:spTree>
    <p:extLst>
      <p:ext uri="{BB962C8B-B14F-4D97-AF65-F5344CB8AC3E}">
        <p14:creationId xmlns:p14="http://schemas.microsoft.com/office/powerpoint/2010/main" val="2780388499"/>
      </p:ext>
    </p:extLst>
  </p:cSld>
  <p:clrMapOvr>
    <a:masterClrMapping/>
  </p:clrMapOvr>
  <p:extLst>
    <p:ext uri="{DCECCB84-F9BA-43D5-87BE-67443E8EF086}">
      <p15:sldGuideLst xmlns:p15="http://schemas.microsoft.com/office/powerpoint/2012/main">
        <p15:guide id="1" orient="horz" pos="10">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xt — Kapitel III">
  <p:cSld name="Text — Kapitel III">
    <p:bg>
      <p:bgPr>
        <a:solidFill>
          <a:schemeClr val="lt1"/>
        </a:solidFill>
        <a:effectLst/>
      </p:bgPr>
    </p:bg>
    <p:spTree>
      <p:nvGrpSpPr>
        <p:cNvPr id="1" name="Shape 57"/>
        <p:cNvGrpSpPr/>
        <p:nvPr/>
      </p:nvGrpSpPr>
      <p:grpSpPr>
        <a:xfrm>
          <a:off x="0" y="0"/>
          <a:ext cx="0" cy="0"/>
          <a:chOff x="0" y="0"/>
          <a:chExt cx="0" cy="0"/>
        </a:xfrm>
      </p:grpSpPr>
      <p:cxnSp>
        <p:nvCxnSpPr>
          <p:cNvPr id="58" name="Google Shape;58;p7"/>
          <p:cNvCxnSpPr/>
          <p:nvPr/>
        </p:nvCxnSpPr>
        <p:spPr>
          <a:xfrm>
            <a:off x="257425" y="253463"/>
            <a:ext cx="8635200" cy="0"/>
          </a:xfrm>
          <a:prstGeom prst="straightConnector1">
            <a:avLst/>
          </a:prstGeom>
          <a:noFill/>
          <a:ln w="9525" cap="flat" cmpd="sng">
            <a:solidFill>
              <a:schemeClr val="lt2"/>
            </a:solidFill>
            <a:prstDash val="solid"/>
            <a:round/>
            <a:headEnd type="none" w="med" len="med"/>
            <a:tailEnd type="none" w="med" len="med"/>
          </a:ln>
        </p:spPr>
      </p:cxnSp>
      <p:sp>
        <p:nvSpPr>
          <p:cNvPr id="59" name="Google Shape;59;p7"/>
          <p:cNvSpPr txBox="1">
            <a:spLocks noGrp="1"/>
          </p:cNvSpPr>
          <p:nvPr>
            <p:ph type="title"/>
          </p:nvPr>
        </p:nvSpPr>
        <p:spPr>
          <a:xfrm>
            <a:off x="252000" y="842400"/>
            <a:ext cx="7100400" cy="477300"/>
          </a:xfrm>
          <a:prstGeom prst="rect">
            <a:avLst/>
          </a:prstGeom>
        </p:spPr>
        <p:txBody>
          <a:bodyPr spcFirstLastPara="1" wrap="square" lIns="91425" tIns="91425" rIns="91425" bIns="91425" anchor="t" anchorCtr="0">
            <a:normAutofit/>
          </a:bodyPr>
          <a:lstStyle>
            <a:lvl1pPr marL="0" marR="0" lvl="0" indent="0" algn="l" rtl="0">
              <a:lnSpc>
                <a:spcPct val="100000"/>
              </a:lnSpc>
              <a:spcBef>
                <a:spcPts val="0"/>
              </a:spcBef>
              <a:spcAft>
                <a:spcPts val="0"/>
              </a:spcAft>
              <a:buNone/>
              <a:defRPr sz="2000">
                <a:solidFill>
                  <a:srgbClr val="000000"/>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 name="Google Shape;60;p7"/>
          <p:cNvSpPr txBox="1">
            <a:spLocks noGrp="1"/>
          </p:cNvSpPr>
          <p:nvPr>
            <p:ph type="subTitle" idx="1"/>
          </p:nvPr>
        </p:nvSpPr>
        <p:spPr>
          <a:xfrm>
            <a:off x="252000" y="698400"/>
            <a:ext cx="7100400" cy="181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None/>
              <a:defRPr sz="1000">
                <a:solidFill>
                  <a:srgbClr val="000000"/>
                </a:solidFill>
                <a:latin typeface="JetBrains Mono Light"/>
                <a:ea typeface="JetBrains Mono Light"/>
                <a:cs typeface="JetBrains Mono Light"/>
                <a:sym typeface="JetBrains Mono Light"/>
              </a:defRPr>
            </a:lvl1pPr>
            <a:lvl2pPr lvl="1" rtl="0">
              <a:spcBef>
                <a:spcPts val="0"/>
              </a:spcBef>
              <a:spcAft>
                <a:spcPts val="0"/>
              </a:spcAft>
              <a:buSzPts val="1200"/>
              <a:buFont typeface="JetBrains Mono"/>
              <a:buNone/>
              <a:defRPr sz="1200">
                <a:latin typeface="JetBrains Mono"/>
                <a:ea typeface="JetBrains Mono"/>
                <a:cs typeface="JetBrains Mono"/>
                <a:sym typeface="JetBrains Mono"/>
              </a:defRPr>
            </a:lvl2pPr>
            <a:lvl3pPr lvl="2" rtl="0">
              <a:spcBef>
                <a:spcPts val="0"/>
              </a:spcBef>
              <a:spcAft>
                <a:spcPts val="0"/>
              </a:spcAft>
              <a:buSzPts val="1200"/>
              <a:buFont typeface="JetBrains Mono"/>
              <a:buNone/>
              <a:defRPr sz="1200">
                <a:latin typeface="JetBrains Mono"/>
                <a:ea typeface="JetBrains Mono"/>
                <a:cs typeface="JetBrains Mono"/>
                <a:sym typeface="JetBrains Mono"/>
              </a:defRPr>
            </a:lvl3pPr>
            <a:lvl4pPr lvl="3" rtl="0">
              <a:spcBef>
                <a:spcPts val="0"/>
              </a:spcBef>
              <a:spcAft>
                <a:spcPts val="0"/>
              </a:spcAft>
              <a:buSzPts val="1200"/>
              <a:buFont typeface="JetBrains Mono"/>
              <a:buNone/>
              <a:defRPr sz="1200">
                <a:latin typeface="JetBrains Mono"/>
                <a:ea typeface="JetBrains Mono"/>
                <a:cs typeface="JetBrains Mono"/>
                <a:sym typeface="JetBrains Mono"/>
              </a:defRPr>
            </a:lvl4pPr>
            <a:lvl5pPr lvl="4" rtl="0">
              <a:spcBef>
                <a:spcPts val="0"/>
              </a:spcBef>
              <a:spcAft>
                <a:spcPts val="0"/>
              </a:spcAft>
              <a:buSzPts val="1200"/>
              <a:buFont typeface="JetBrains Mono"/>
              <a:buNone/>
              <a:defRPr sz="1200">
                <a:latin typeface="JetBrains Mono"/>
                <a:ea typeface="JetBrains Mono"/>
                <a:cs typeface="JetBrains Mono"/>
                <a:sym typeface="JetBrains Mono"/>
              </a:defRPr>
            </a:lvl5pPr>
            <a:lvl6pPr lvl="5" rtl="0">
              <a:spcBef>
                <a:spcPts val="0"/>
              </a:spcBef>
              <a:spcAft>
                <a:spcPts val="0"/>
              </a:spcAft>
              <a:buSzPts val="1200"/>
              <a:buFont typeface="JetBrains Mono"/>
              <a:buNone/>
              <a:defRPr sz="1200">
                <a:latin typeface="JetBrains Mono"/>
                <a:ea typeface="JetBrains Mono"/>
                <a:cs typeface="JetBrains Mono"/>
                <a:sym typeface="JetBrains Mono"/>
              </a:defRPr>
            </a:lvl6pPr>
            <a:lvl7pPr lvl="6" rtl="0">
              <a:spcBef>
                <a:spcPts val="0"/>
              </a:spcBef>
              <a:spcAft>
                <a:spcPts val="0"/>
              </a:spcAft>
              <a:buSzPts val="1200"/>
              <a:buFont typeface="JetBrains Mono"/>
              <a:buNone/>
              <a:defRPr sz="1200">
                <a:latin typeface="JetBrains Mono"/>
                <a:ea typeface="JetBrains Mono"/>
                <a:cs typeface="JetBrains Mono"/>
                <a:sym typeface="JetBrains Mono"/>
              </a:defRPr>
            </a:lvl7pPr>
            <a:lvl8pPr lvl="7" rtl="0">
              <a:spcBef>
                <a:spcPts val="0"/>
              </a:spcBef>
              <a:spcAft>
                <a:spcPts val="0"/>
              </a:spcAft>
              <a:buSzPts val="1200"/>
              <a:buFont typeface="JetBrains Mono"/>
              <a:buNone/>
              <a:defRPr sz="1200">
                <a:latin typeface="JetBrains Mono"/>
                <a:ea typeface="JetBrains Mono"/>
                <a:cs typeface="JetBrains Mono"/>
                <a:sym typeface="JetBrains Mono"/>
              </a:defRPr>
            </a:lvl8pPr>
            <a:lvl9pPr lvl="8" rtl="0">
              <a:spcBef>
                <a:spcPts val="0"/>
              </a:spcBef>
              <a:spcAft>
                <a:spcPts val="0"/>
              </a:spcAft>
              <a:buSzPts val="1200"/>
              <a:buFont typeface="JetBrains Mono"/>
              <a:buNone/>
              <a:defRPr sz="1200">
                <a:latin typeface="JetBrains Mono"/>
                <a:ea typeface="JetBrains Mono"/>
                <a:cs typeface="JetBrains Mono"/>
                <a:sym typeface="JetBrains Mono"/>
              </a:defRPr>
            </a:lvl9pPr>
          </a:lstStyle>
          <a:p>
            <a:endParaRPr/>
          </a:p>
        </p:txBody>
      </p:sp>
      <p:sp>
        <p:nvSpPr>
          <p:cNvPr id="61" name="Google Shape;61;p7"/>
          <p:cNvSpPr txBox="1">
            <a:spLocks noGrp="1"/>
          </p:cNvSpPr>
          <p:nvPr>
            <p:ph type="body" idx="2"/>
          </p:nvPr>
        </p:nvSpPr>
        <p:spPr>
          <a:xfrm>
            <a:off x="257425" y="1565863"/>
            <a:ext cx="8635200" cy="3021000"/>
          </a:xfrm>
          <a:prstGeom prst="rect">
            <a:avLst/>
          </a:prstGeom>
          <a:noFill/>
          <a:ln>
            <a:noFill/>
          </a:ln>
        </p:spPr>
        <p:txBody>
          <a:bodyPr spcFirstLastPara="1" wrap="square" lIns="91425" tIns="91425" rIns="91425" bIns="91425" anchor="t" anchorCtr="0">
            <a:noAutofit/>
          </a:bodyPr>
          <a:lstStyle>
            <a:lvl1pPr marL="457200" lvl="0" indent="-330200" rtl="0">
              <a:lnSpc>
                <a:spcPct val="115000"/>
              </a:lnSpc>
              <a:spcBef>
                <a:spcPts val="0"/>
              </a:spcBef>
              <a:spcAft>
                <a:spcPts val="0"/>
              </a:spcAft>
              <a:buSzPts val="1600"/>
              <a:buFont typeface="Source Sans 3"/>
              <a:buChar char="●"/>
              <a:defRPr sz="1600">
                <a:latin typeface="Source Sans 3"/>
                <a:ea typeface="Source Sans 3"/>
                <a:cs typeface="Source Sans 3"/>
                <a:sym typeface="Source Sans 3"/>
              </a:defRPr>
            </a:lvl1pPr>
            <a:lvl2pPr marL="914400" lvl="1"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2pPr>
            <a:lvl3pPr marL="1371600" lvl="2"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3pPr>
            <a:lvl4pPr marL="1828800" lvl="3"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4pPr>
            <a:lvl5pPr marL="2286000" lvl="4"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5pPr>
            <a:lvl6pPr marL="2743200" lvl="5"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6pPr>
            <a:lvl7pPr marL="3200400" lvl="6"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7pPr>
            <a:lvl8pPr marL="3657600" lvl="7"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8pPr>
            <a:lvl9pPr marL="4114800" lvl="8" indent="-330200" rtl="0">
              <a:lnSpc>
                <a:spcPct val="115000"/>
              </a:lnSpc>
              <a:spcBef>
                <a:spcPts val="600"/>
              </a:spcBef>
              <a:spcAft>
                <a:spcPts val="600"/>
              </a:spcAft>
              <a:buSzPts val="1600"/>
              <a:buFont typeface="Source Sans 3"/>
              <a:buChar char="■"/>
              <a:defRPr sz="1600">
                <a:latin typeface="Source Sans 3"/>
                <a:ea typeface="Source Sans 3"/>
                <a:cs typeface="Source Sans 3"/>
                <a:sym typeface="Source Sans 3"/>
              </a:defRPr>
            </a:lvl9pPr>
          </a:lstStyle>
          <a:p>
            <a:endParaRPr/>
          </a:p>
        </p:txBody>
      </p:sp>
      <p:sp>
        <p:nvSpPr>
          <p:cNvPr id="62" name="Google Shape;62;p7"/>
          <p:cNvSpPr txBox="1"/>
          <p:nvPr/>
        </p:nvSpPr>
        <p:spPr>
          <a:xfrm>
            <a:off x="893250" y="15875"/>
            <a:ext cx="1597500" cy="31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sz="800">
                <a:solidFill>
                  <a:srgbClr val="858585"/>
                </a:solidFill>
                <a:latin typeface="JetBrains Mono Light"/>
                <a:ea typeface="JetBrains Mono Light"/>
                <a:cs typeface="JetBrains Mono Light"/>
                <a:sym typeface="JetBrains Mono Light"/>
              </a:rPr>
              <a:t>EINSTIEG</a:t>
            </a:r>
            <a:endParaRPr sz="800">
              <a:solidFill>
                <a:srgbClr val="858585"/>
              </a:solidFill>
              <a:latin typeface="JetBrains Mono Light"/>
              <a:ea typeface="JetBrains Mono Light"/>
              <a:cs typeface="JetBrains Mono Light"/>
              <a:sym typeface="JetBrains Mono Light"/>
            </a:endParaRPr>
          </a:p>
        </p:txBody>
      </p:sp>
      <p:sp>
        <p:nvSpPr>
          <p:cNvPr id="63" name="Google Shape;63;p7"/>
          <p:cNvSpPr txBox="1"/>
          <p:nvPr/>
        </p:nvSpPr>
        <p:spPr>
          <a:xfrm>
            <a:off x="3049950" y="15875"/>
            <a:ext cx="3044100" cy="31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sz="800">
                <a:solidFill>
                  <a:schemeClr val="dk2"/>
                </a:solidFill>
                <a:latin typeface="JetBrains Mono Light"/>
                <a:ea typeface="JetBrains Mono Light"/>
                <a:cs typeface="JetBrains Mono Light"/>
                <a:sym typeface="JetBrains Mono Light"/>
              </a:rPr>
              <a:t>IMPACT</a:t>
            </a:r>
            <a:endParaRPr sz="800">
              <a:solidFill>
                <a:schemeClr val="dk2"/>
              </a:solidFill>
              <a:latin typeface="JetBrains Mono Light"/>
              <a:ea typeface="JetBrains Mono Light"/>
              <a:cs typeface="JetBrains Mono Light"/>
              <a:sym typeface="JetBrains Mono Light"/>
            </a:endParaRPr>
          </a:p>
        </p:txBody>
      </p:sp>
      <p:sp>
        <p:nvSpPr>
          <p:cNvPr id="64" name="Google Shape;64;p7"/>
          <p:cNvSpPr txBox="1"/>
          <p:nvPr/>
        </p:nvSpPr>
        <p:spPr>
          <a:xfrm>
            <a:off x="5929950" y="15875"/>
            <a:ext cx="3044100" cy="31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sz="800" b="1">
                <a:solidFill>
                  <a:schemeClr val="accent1"/>
                </a:solidFill>
                <a:latin typeface="JetBrains Mono"/>
                <a:ea typeface="JetBrains Mono"/>
                <a:cs typeface="JetBrains Mono"/>
                <a:sym typeface="JetBrains Mono"/>
              </a:rPr>
              <a:t>WISSENSCHAFTSKOMMUNIKATION</a:t>
            </a:r>
            <a:endParaRPr sz="800" b="1">
              <a:solidFill>
                <a:schemeClr val="accent1"/>
              </a:solidFill>
              <a:latin typeface="JetBrains Mono"/>
              <a:ea typeface="JetBrains Mono"/>
              <a:cs typeface="JetBrains Mono"/>
              <a:sym typeface="JetBrains Mono"/>
            </a:endParaRPr>
          </a:p>
        </p:txBody>
      </p:sp>
      <p:cxnSp>
        <p:nvCxnSpPr>
          <p:cNvPr id="65" name="Google Shape;65;p7"/>
          <p:cNvCxnSpPr/>
          <p:nvPr/>
        </p:nvCxnSpPr>
        <p:spPr>
          <a:xfrm rot="10800000" flipH="1">
            <a:off x="6505350" y="251675"/>
            <a:ext cx="1893300" cy="3600"/>
          </a:xfrm>
          <a:prstGeom prst="straightConnector1">
            <a:avLst/>
          </a:prstGeom>
          <a:noFill/>
          <a:ln w="28575" cap="flat" cmpd="sng">
            <a:solidFill>
              <a:srgbClr val="006265"/>
            </a:solidFill>
            <a:prstDash val="solid"/>
            <a:round/>
            <a:headEnd type="none" w="med" len="med"/>
            <a:tailEnd type="none" w="med" len="med"/>
          </a:ln>
        </p:spPr>
      </p:cxnSp>
    </p:spTree>
    <p:extLst>
      <p:ext uri="{BB962C8B-B14F-4D97-AF65-F5344CB8AC3E}">
        <p14:creationId xmlns:p14="http://schemas.microsoft.com/office/powerpoint/2010/main" val="3586950235"/>
      </p:ext>
    </p:extLst>
  </p:cSld>
  <p:clrMapOvr>
    <a:masterClrMapping/>
  </p:clrMapOvr>
  <p:extLst>
    <p:ext uri="{DCECCB84-F9BA-43D5-87BE-67443E8EF086}">
      <p15:sldGuideLst xmlns:p15="http://schemas.microsoft.com/office/powerpoint/2012/main">
        <p15:guide id="1" orient="horz">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Zitat">
  <p:cSld name="Zitat">
    <p:spTree>
      <p:nvGrpSpPr>
        <p:cNvPr id="1" name="Shape 66"/>
        <p:cNvGrpSpPr/>
        <p:nvPr/>
      </p:nvGrpSpPr>
      <p:grpSpPr>
        <a:xfrm>
          <a:off x="0" y="0"/>
          <a:ext cx="0" cy="0"/>
          <a:chOff x="0" y="0"/>
          <a:chExt cx="0" cy="0"/>
        </a:xfrm>
      </p:grpSpPr>
      <p:sp>
        <p:nvSpPr>
          <p:cNvPr id="67" name="Google Shape;67;p8"/>
          <p:cNvSpPr/>
          <p:nvPr/>
        </p:nvSpPr>
        <p:spPr>
          <a:xfrm>
            <a:off x="252000" y="252000"/>
            <a:ext cx="8640000" cy="4891500"/>
          </a:xfrm>
          <a:prstGeom prst="rect">
            <a:avLst/>
          </a:prstGeom>
          <a:solidFill>
            <a:srgbClr val="AFDAC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 name="Google Shape;68;p8"/>
          <p:cNvSpPr txBox="1">
            <a:spLocks noGrp="1"/>
          </p:cNvSpPr>
          <p:nvPr>
            <p:ph type="title"/>
          </p:nvPr>
        </p:nvSpPr>
        <p:spPr>
          <a:xfrm>
            <a:off x="1431600" y="1565500"/>
            <a:ext cx="6577500" cy="1832700"/>
          </a:xfrm>
          <a:prstGeom prst="rect">
            <a:avLst/>
          </a:prstGeom>
        </p:spPr>
        <p:txBody>
          <a:bodyPr spcFirstLastPara="1" wrap="square" lIns="252000" tIns="252000" rIns="252000" bIns="252000" anchor="t" anchorCtr="0">
            <a:spAutoFit/>
          </a:bodyPr>
          <a:lstStyle>
            <a:lvl1pPr lvl="0" rtl="0">
              <a:lnSpc>
                <a:spcPct val="115000"/>
              </a:lnSpc>
              <a:spcBef>
                <a:spcPts val="0"/>
              </a:spcBef>
              <a:spcAft>
                <a:spcPts val="0"/>
              </a:spcAft>
              <a:buSzPts val="2000"/>
              <a:buNone/>
              <a:defRPr/>
            </a:lvl1pPr>
            <a:lvl2pPr lvl="1" rtl="0">
              <a:lnSpc>
                <a:spcPct val="115000"/>
              </a:lnSpc>
              <a:spcBef>
                <a:spcPts val="0"/>
              </a:spcBef>
              <a:spcAft>
                <a:spcPts val="0"/>
              </a:spcAft>
              <a:buSzPts val="2000"/>
              <a:buFont typeface="Source Sans 3"/>
              <a:buNone/>
              <a:defRPr sz="2000" b="1">
                <a:latin typeface="Source Sans 3"/>
                <a:ea typeface="Source Sans 3"/>
                <a:cs typeface="Source Sans 3"/>
                <a:sym typeface="Source Sans 3"/>
              </a:defRPr>
            </a:lvl2pPr>
            <a:lvl3pPr lvl="2" rtl="0">
              <a:lnSpc>
                <a:spcPct val="115000"/>
              </a:lnSpc>
              <a:spcBef>
                <a:spcPts val="0"/>
              </a:spcBef>
              <a:spcAft>
                <a:spcPts val="0"/>
              </a:spcAft>
              <a:buSzPts val="2000"/>
              <a:buFont typeface="Source Sans 3"/>
              <a:buNone/>
              <a:defRPr sz="2000" b="1">
                <a:latin typeface="Source Sans 3"/>
                <a:ea typeface="Source Sans 3"/>
                <a:cs typeface="Source Sans 3"/>
                <a:sym typeface="Source Sans 3"/>
              </a:defRPr>
            </a:lvl3pPr>
            <a:lvl4pPr lvl="3" rtl="0">
              <a:lnSpc>
                <a:spcPct val="115000"/>
              </a:lnSpc>
              <a:spcBef>
                <a:spcPts val="0"/>
              </a:spcBef>
              <a:spcAft>
                <a:spcPts val="0"/>
              </a:spcAft>
              <a:buSzPts val="2000"/>
              <a:buFont typeface="Source Sans 3"/>
              <a:buNone/>
              <a:defRPr sz="2000" b="1">
                <a:latin typeface="Source Sans 3"/>
                <a:ea typeface="Source Sans 3"/>
                <a:cs typeface="Source Sans 3"/>
                <a:sym typeface="Source Sans 3"/>
              </a:defRPr>
            </a:lvl4pPr>
            <a:lvl5pPr lvl="4" rtl="0">
              <a:lnSpc>
                <a:spcPct val="115000"/>
              </a:lnSpc>
              <a:spcBef>
                <a:spcPts val="0"/>
              </a:spcBef>
              <a:spcAft>
                <a:spcPts val="0"/>
              </a:spcAft>
              <a:buSzPts val="2000"/>
              <a:buFont typeface="Source Sans 3"/>
              <a:buNone/>
              <a:defRPr sz="2000" b="1">
                <a:latin typeface="Source Sans 3"/>
                <a:ea typeface="Source Sans 3"/>
                <a:cs typeface="Source Sans 3"/>
                <a:sym typeface="Source Sans 3"/>
              </a:defRPr>
            </a:lvl5pPr>
            <a:lvl6pPr lvl="5" rtl="0">
              <a:lnSpc>
                <a:spcPct val="115000"/>
              </a:lnSpc>
              <a:spcBef>
                <a:spcPts val="0"/>
              </a:spcBef>
              <a:spcAft>
                <a:spcPts val="0"/>
              </a:spcAft>
              <a:buSzPts val="2000"/>
              <a:buFont typeface="Source Sans 3"/>
              <a:buNone/>
              <a:defRPr sz="2000" b="1">
                <a:latin typeface="Source Sans 3"/>
                <a:ea typeface="Source Sans 3"/>
                <a:cs typeface="Source Sans 3"/>
                <a:sym typeface="Source Sans 3"/>
              </a:defRPr>
            </a:lvl6pPr>
            <a:lvl7pPr lvl="6" rtl="0">
              <a:lnSpc>
                <a:spcPct val="115000"/>
              </a:lnSpc>
              <a:spcBef>
                <a:spcPts val="0"/>
              </a:spcBef>
              <a:spcAft>
                <a:spcPts val="0"/>
              </a:spcAft>
              <a:buSzPts val="2000"/>
              <a:buFont typeface="Source Sans 3"/>
              <a:buNone/>
              <a:defRPr sz="2000" b="1">
                <a:latin typeface="Source Sans 3"/>
                <a:ea typeface="Source Sans 3"/>
                <a:cs typeface="Source Sans 3"/>
                <a:sym typeface="Source Sans 3"/>
              </a:defRPr>
            </a:lvl7pPr>
            <a:lvl8pPr lvl="7" rtl="0">
              <a:lnSpc>
                <a:spcPct val="115000"/>
              </a:lnSpc>
              <a:spcBef>
                <a:spcPts val="0"/>
              </a:spcBef>
              <a:spcAft>
                <a:spcPts val="0"/>
              </a:spcAft>
              <a:buSzPts val="2000"/>
              <a:buFont typeface="Source Sans 3"/>
              <a:buNone/>
              <a:defRPr sz="2000" b="1">
                <a:latin typeface="Source Sans 3"/>
                <a:ea typeface="Source Sans 3"/>
                <a:cs typeface="Source Sans 3"/>
                <a:sym typeface="Source Sans 3"/>
              </a:defRPr>
            </a:lvl8pPr>
            <a:lvl9pPr lvl="8" rtl="0">
              <a:lnSpc>
                <a:spcPct val="115000"/>
              </a:lnSpc>
              <a:spcBef>
                <a:spcPts val="0"/>
              </a:spcBef>
              <a:spcAft>
                <a:spcPts val="0"/>
              </a:spcAft>
              <a:buSzPts val="2000"/>
              <a:buFont typeface="Source Sans 3"/>
              <a:buNone/>
              <a:defRPr sz="2000" b="1">
                <a:latin typeface="Source Sans 3"/>
                <a:ea typeface="Source Sans 3"/>
                <a:cs typeface="Source Sans 3"/>
                <a:sym typeface="Source Sans 3"/>
              </a:defRPr>
            </a:lvl9pPr>
          </a:lstStyle>
          <a:p>
            <a:endParaRPr/>
          </a:p>
        </p:txBody>
      </p:sp>
      <p:sp>
        <p:nvSpPr>
          <p:cNvPr id="69" name="Google Shape;69;p8"/>
          <p:cNvSpPr txBox="1">
            <a:spLocks noGrp="1"/>
          </p:cNvSpPr>
          <p:nvPr>
            <p:ph type="subTitle" idx="1"/>
          </p:nvPr>
        </p:nvSpPr>
        <p:spPr>
          <a:xfrm>
            <a:off x="1692000" y="4586400"/>
            <a:ext cx="7452000" cy="557100"/>
          </a:xfrm>
          <a:prstGeom prst="rect">
            <a:avLst/>
          </a:prstGeom>
          <a:solidFill>
            <a:schemeClr val="lt1"/>
          </a:solidFill>
          <a:ln>
            <a:noFill/>
          </a:ln>
        </p:spPr>
        <p:txBody>
          <a:bodyPr spcFirstLastPara="1" wrap="square" lIns="252000" tIns="252000" rIns="252000" bIns="252000" anchor="ctr" anchorCtr="0">
            <a:noAutofit/>
          </a:bodyPr>
          <a:lstStyle>
            <a:lvl1pPr marL="0" marR="0" lvl="0" indent="0" algn="l" rtl="0">
              <a:lnSpc>
                <a:spcPct val="100000"/>
              </a:lnSpc>
              <a:spcBef>
                <a:spcPts val="0"/>
              </a:spcBef>
              <a:spcAft>
                <a:spcPts val="0"/>
              </a:spcAft>
              <a:buNone/>
              <a:defRPr sz="800">
                <a:latin typeface="JetBrains Mono Light"/>
                <a:ea typeface="JetBrains Mono Light"/>
                <a:cs typeface="JetBrains Mono Light"/>
                <a:sym typeface="JetBrains Mon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1262669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Kapitel" type="secHead">
  <p:cSld name="Kapitel">
    <p:spTree>
      <p:nvGrpSpPr>
        <p:cNvPr id="1" name="Shape 70"/>
        <p:cNvGrpSpPr/>
        <p:nvPr/>
      </p:nvGrpSpPr>
      <p:grpSpPr>
        <a:xfrm>
          <a:off x="0" y="0"/>
          <a:ext cx="0" cy="0"/>
          <a:chOff x="0" y="0"/>
          <a:chExt cx="0" cy="0"/>
        </a:xfrm>
      </p:grpSpPr>
      <p:pic>
        <p:nvPicPr>
          <p:cNvPr id="71" name="Google Shape;71;p9"/>
          <p:cNvPicPr preferRelativeResize="0"/>
          <p:nvPr/>
        </p:nvPicPr>
        <p:blipFill rotWithShape="1">
          <a:blip r:embed="rId2">
            <a:alphaModFix/>
          </a:blip>
          <a:srcRect t="22270" b="30158"/>
          <a:stretch>
            <a:fillRect/>
          </a:stretch>
        </p:blipFill>
        <p:spPr>
          <a:xfrm>
            <a:off x="9400" y="-145000"/>
            <a:ext cx="9134600" cy="5433500"/>
          </a:xfrm>
          <a:prstGeom prst="rect">
            <a:avLst/>
          </a:prstGeom>
          <a:solidFill>
            <a:srgbClr val="4F969F"/>
          </a:solidFill>
          <a:ln>
            <a:noFill/>
          </a:ln>
        </p:spPr>
      </p:pic>
      <p:sp>
        <p:nvSpPr>
          <p:cNvPr id="75" name="Google Shape;75;p9"/>
          <p:cNvSpPr/>
          <p:nvPr/>
        </p:nvSpPr>
        <p:spPr>
          <a:xfrm>
            <a:off x="985450" y="2571750"/>
            <a:ext cx="5758800" cy="1800000"/>
          </a:xfrm>
          <a:prstGeom prst="rect">
            <a:avLst/>
          </a:prstGeom>
          <a:solidFill>
            <a:schemeClr val="lt1"/>
          </a:solidFill>
          <a:ln w="9525" cap="flat"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6" name="Google Shape;76;p9"/>
          <p:cNvSpPr txBox="1">
            <a:spLocks noGrp="1"/>
          </p:cNvSpPr>
          <p:nvPr>
            <p:ph type="ctrTitle"/>
          </p:nvPr>
        </p:nvSpPr>
        <p:spPr>
          <a:xfrm>
            <a:off x="1090785" y="2704500"/>
            <a:ext cx="3433200" cy="6354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2000"/>
              <a:buFont typeface="Source Sans 3"/>
              <a:buNone/>
              <a:defRPr>
                <a:latin typeface="Source Sans 3"/>
                <a:ea typeface="Source Sans 3"/>
                <a:cs typeface="Source Sans 3"/>
                <a:sym typeface="Source Sans 3"/>
              </a:defRPr>
            </a:lvl1pPr>
            <a:lvl2pPr lvl="1" algn="ctr" rtl="0">
              <a:lnSpc>
                <a:spcPct val="100000"/>
              </a:lnSpc>
              <a:spcBef>
                <a:spcPts val="0"/>
              </a:spcBef>
              <a:spcAft>
                <a:spcPts val="0"/>
              </a:spcAft>
              <a:buSzPts val="5300"/>
              <a:buNone/>
              <a:defRPr sz="5300"/>
            </a:lvl2pPr>
            <a:lvl3pPr lvl="2" algn="ctr" rtl="0">
              <a:lnSpc>
                <a:spcPct val="100000"/>
              </a:lnSpc>
              <a:spcBef>
                <a:spcPts val="0"/>
              </a:spcBef>
              <a:spcAft>
                <a:spcPts val="0"/>
              </a:spcAft>
              <a:buSzPts val="5300"/>
              <a:buNone/>
              <a:defRPr sz="5300"/>
            </a:lvl3pPr>
            <a:lvl4pPr lvl="3" algn="ctr" rtl="0">
              <a:lnSpc>
                <a:spcPct val="100000"/>
              </a:lnSpc>
              <a:spcBef>
                <a:spcPts val="0"/>
              </a:spcBef>
              <a:spcAft>
                <a:spcPts val="0"/>
              </a:spcAft>
              <a:buSzPts val="5300"/>
              <a:buNone/>
              <a:defRPr sz="5300"/>
            </a:lvl4pPr>
            <a:lvl5pPr lvl="4" algn="ctr" rtl="0">
              <a:lnSpc>
                <a:spcPct val="100000"/>
              </a:lnSpc>
              <a:spcBef>
                <a:spcPts val="0"/>
              </a:spcBef>
              <a:spcAft>
                <a:spcPts val="0"/>
              </a:spcAft>
              <a:buSzPts val="5300"/>
              <a:buNone/>
              <a:defRPr sz="5300"/>
            </a:lvl5pPr>
            <a:lvl6pPr lvl="5" algn="ctr" rtl="0">
              <a:lnSpc>
                <a:spcPct val="100000"/>
              </a:lnSpc>
              <a:spcBef>
                <a:spcPts val="0"/>
              </a:spcBef>
              <a:spcAft>
                <a:spcPts val="0"/>
              </a:spcAft>
              <a:buSzPts val="5300"/>
              <a:buNone/>
              <a:defRPr sz="5300"/>
            </a:lvl6pPr>
            <a:lvl7pPr lvl="6" algn="ctr" rtl="0">
              <a:lnSpc>
                <a:spcPct val="100000"/>
              </a:lnSpc>
              <a:spcBef>
                <a:spcPts val="0"/>
              </a:spcBef>
              <a:spcAft>
                <a:spcPts val="0"/>
              </a:spcAft>
              <a:buSzPts val="5300"/>
              <a:buNone/>
              <a:defRPr sz="5300"/>
            </a:lvl7pPr>
            <a:lvl8pPr lvl="7" algn="ctr" rtl="0">
              <a:lnSpc>
                <a:spcPct val="100000"/>
              </a:lnSpc>
              <a:spcBef>
                <a:spcPts val="0"/>
              </a:spcBef>
              <a:spcAft>
                <a:spcPts val="0"/>
              </a:spcAft>
              <a:buSzPts val="5300"/>
              <a:buNone/>
              <a:defRPr sz="5300"/>
            </a:lvl8pPr>
            <a:lvl9pPr lvl="8" algn="ctr" rtl="0">
              <a:lnSpc>
                <a:spcPct val="100000"/>
              </a:lnSpc>
              <a:spcBef>
                <a:spcPts val="0"/>
              </a:spcBef>
              <a:spcAft>
                <a:spcPts val="0"/>
              </a:spcAft>
              <a:buSzPts val="5300"/>
              <a:buNone/>
              <a:defRPr sz="5300"/>
            </a:lvl9pPr>
          </a:lstStyle>
          <a:p>
            <a:endParaRPr/>
          </a:p>
        </p:txBody>
      </p:sp>
      <p:sp>
        <p:nvSpPr>
          <p:cNvPr id="77" name="Google Shape;77;p9"/>
          <p:cNvSpPr txBox="1">
            <a:spLocks noGrp="1"/>
          </p:cNvSpPr>
          <p:nvPr>
            <p:ph type="subTitle" idx="1"/>
          </p:nvPr>
        </p:nvSpPr>
        <p:spPr>
          <a:xfrm>
            <a:off x="1090785" y="3609600"/>
            <a:ext cx="5359500" cy="6354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chemeClr val="dk1"/>
              </a:buClr>
              <a:buSzPts val="1600"/>
              <a:buFont typeface="Source Sans 3"/>
              <a:buNone/>
              <a:defRPr sz="1600">
                <a:solidFill>
                  <a:schemeClr val="dk1"/>
                </a:solidFill>
                <a:latin typeface="Source Sans 3"/>
                <a:ea typeface="Source Sans 3"/>
                <a:cs typeface="Source Sans 3"/>
                <a:sym typeface="Source Sans 3"/>
              </a:defRPr>
            </a:lvl1pPr>
            <a:lvl2pPr lvl="1" algn="ctr" rtl="0">
              <a:lnSpc>
                <a:spcPct val="100000"/>
              </a:lnSpc>
              <a:spcBef>
                <a:spcPts val="0"/>
              </a:spcBef>
              <a:spcAft>
                <a:spcPts val="0"/>
              </a:spcAft>
              <a:buSzPts val="1600"/>
              <a:buFont typeface="Calibri"/>
              <a:buNone/>
              <a:defRPr sz="1600">
                <a:latin typeface="Calibri"/>
                <a:ea typeface="Calibri"/>
                <a:cs typeface="Calibri"/>
                <a:sym typeface="Calibri"/>
              </a:defRPr>
            </a:lvl2pPr>
            <a:lvl3pPr lvl="2" algn="ctr" rtl="0">
              <a:lnSpc>
                <a:spcPct val="100000"/>
              </a:lnSpc>
              <a:spcBef>
                <a:spcPts val="0"/>
              </a:spcBef>
              <a:spcAft>
                <a:spcPts val="0"/>
              </a:spcAft>
              <a:buSzPts val="1600"/>
              <a:buFont typeface="Calibri"/>
              <a:buNone/>
              <a:defRPr sz="1600">
                <a:latin typeface="Calibri"/>
                <a:ea typeface="Calibri"/>
                <a:cs typeface="Calibri"/>
                <a:sym typeface="Calibri"/>
              </a:defRPr>
            </a:lvl3pPr>
            <a:lvl4pPr lvl="3" algn="ctr" rtl="0">
              <a:lnSpc>
                <a:spcPct val="100000"/>
              </a:lnSpc>
              <a:spcBef>
                <a:spcPts val="0"/>
              </a:spcBef>
              <a:spcAft>
                <a:spcPts val="0"/>
              </a:spcAft>
              <a:buSzPts val="1600"/>
              <a:buFont typeface="Calibri"/>
              <a:buNone/>
              <a:defRPr sz="1600">
                <a:latin typeface="Calibri"/>
                <a:ea typeface="Calibri"/>
                <a:cs typeface="Calibri"/>
                <a:sym typeface="Calibri"/>
              </a:defRPr>
            </a:lvl4pPr>
            <a:lvl5pPr lvl="4" algn="ctr" rtl="0">
              <a:lnSpc>
                <a:spcPct val="100000"/>
              </a:lnSpc>
              <a:spcBef>
                <a:spcPts val="0"/>
              </a:spcBef>
              <a:spcAft>
                <a:spcPts val="0"/>
              </a:spcAft>
              <a:buSzPts val="1600"/>
              <a:buFont typeface="Calibri"/>
              <a:buNone/>
              <a:defRPr sz="1600">
                <a:latin typeface="Calibri"/>
                <a:ea typeface="Calibri"/>
                <a:cs typeface="Calibri"/>
                <a:sym typeface="Calibri"/>
              </a:defRPr>
            </a:lvl5pPr>
            <a:lvl6pPr lvl="5" algn="ctr" rtl="0">
              <a:lnSpc>
                <a:spcPct val="100000"/>
              </a:lnSpc>
              <a:spcBef>
                <a:spcPts val="0"/>
              </a:spcBef>
              <a:spcAft>
                <a:spcPts val="0"/>
              </a:spcAft>
              <a:buSzPts val="1600"/>
              <a:buFont typeface="Calibri"/>
              <a:buNone/>
              <a:defRPr sz="1600">
                <a:latin typeface="Calibri"/>
                <a:ea typeface="Calibri"/>
                <a:cs typeface="Calibri"/>
                <a:sym typeface="Calibri"/>
              </a:defRPr>
            </a:lvl6pPr>
            <a:lvl7pPr lvl="6" algn="ctr" rtl="0">
              <a:lnSpc>
                <a:spcPct val="100000"/>
              </a:lnSpc>
              <a:spcBef>
                <a:spcPts val="0"/>
              </a:spcBef>
              <a:spcAft>
                <a:spcPts val="0"/>
              </a:spcAft>
              <a:buSzPts val="1600"/>
              <a:buFont typeface="Calibri"/>
              <a:buNone/>
              <a:defRPr sz="1600">
                <a:latin typeface="Calibri"/>
                <a:ea typeface="Calibri"/>
                <a:cs typeface="Calibri"/>
                <a:sym typeface="Calibri"/>
              </a:defRPr>
            </a:lvl7pPr>
            <a:lvl8pPr lvl="7" algn="ctr" rtl="0">
              <a:lnSpc>
                <a:spcPct val="100000"/>
              </a:lnSpc>
              <a:spcBef>
                <a:spcPts val="0"/>
              </a:spcBef>
              <a:spcAft>
                <a:spcPts val="0"/>
              </a:spcAft>
              <a:buSzPts val="1600"/>
              <a:buFont typeface="Calibri"/>
              <a:buNone/>
              <a:defRPr sz="1600">
                <a:latin typeface="Calibri"/>
                <a:ea typeface="Calibri"/>
                <a:cs typeface="Calibri"/>
                <a:sym typeface="Calibri"/>
              </a:defRPr>
            </a:lvl8pPr>
            <a:lvl9pPr lvl="8" algn="ctr" rtl="0">
              <a:lnSpc>
                <a:spcPct val="100000"/>
              </a:lnSpc>
              <a:spcBef>
                <a:spcPts val="0"/>
              </a:spcBef>
              <a:spcAft>
                <a:spcPts val="0"/>
              </a:spcAft>
              <a:buSzPts val="1600"/>
              <a:buFont typeface="Calibri"/>
              <a:buNone/>
              <a:defRPr sz="1600">
                <a:latin typeface="Calibri"/>
                <a:ea typeface="Calibri"/>
                <a:cs typeface="Calibri"/>
                <a:sym typeface="Calibri"/>
              </a:defRPr>
            </a:lvl9pPr>
          </a:lstStyle>
          <a:p>
            <a:endParaRPr/>
          </a:p>
        </p:txBody>
      </p:sp>
      <p:cxnSp>
        <p:nvCxnSpPr>
          <p:cNvPr id="78" name="Google Shape;78;p9"/>
          <p:cNvCxnSpPr>
            <a:stCxn id="75" idx="1"/>
          </p:cNvCxnSpPr>
          <p:nvPr/>
        </p:nvCxnSpPr>
        <p:spPr>
          <a:xfrm>
            <a:off x="985450" y="3471750"/>
            <a:ext cx="5758800" cy="0"/>
          </a:xfrm>
          <a:prstGeom prst="straightConnector1">
            <a:avLst/>
          </a:prstGeom>
          <a:noFill/>
          <a:ln w="9525" cap="flat" cmpd="sng">
            <a:solidFill>
              <a:srgbClr val="858585"/>
            </a:solidFill>
            <a:prstDash val="solid"/>
            <a:round/>
            <a:headEnd type="none" w="med" len="med"/>
            <a:tailEnd type="none" w="med" len="med"/>
          </a:ln>
        </p:spPr>
      </p:cxnSp>
      <p:cxnSp>
        <p:nvCxnSpPr>
          <p:cNvPr id="79" name="Google Shape;79;p9"/>
          <p:cNvCxnSpPr/>
          <p:nvPr/>
        </p:nvCxnSpPr>
        <p:spPr>
          <a:xfrm>
            <a:off x="4676475" y="2571750"/>
            <a:ext cx="0" cy="900900"/>
          </a:xfrm>
          <a:prstGeom prst="straightConnector1">
            <a:avLst/>
          </a:prstGeom>
          <a:noFill/>
          <a:ln w="9525" cap="flat" cmpd="sng">
            <a:solidFill>
              <a:srgbClr val="858585"/>
            </a:solidFill>
            <a:prstDash val="solid"/>
            <a:round/>
            <a:headEnd type="none" w="med" len="med"/>
            <a:tailEnd type="none" w="med" len="med"/>
          </a:ln>
        </p:spPr>
      </p:cxnSp>
      <p:sp>
        <p:nvSpPr>
          <p:cNvPr id="80" name="Google Shape;80;p9"/>
          <p:cNvSpPr txBox="1">
            <a:spLocks noGrp="1"/>
          </p:cNvSpPr>
          <p:nvPr>
            <p:ph type="ctrTitle" idx="2"/>
          </p:nvPr>
        </p:nvSpPr>
        <p:spPr>
          <a:xfrm>
            <a:off x="4828980" y="2704500"/>
            <a:ext cx="1792800" cy="6354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1600"/>
              <a:buFont typeface="Source Sans 3"/>
              <a:buNone/>
              <a:defRPr sz="1600" b="0">
                <a:latin typeface="Source Sans 3"/>
                <a:ea typeface="Source Sans 3"/>
                <a:cs typeface="Source Sans 3"/>
                <a:sym typeface="Source Sans 3"/>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2" name="Grafik 1">
            <a:extLst>
              <a:ext uri="{FF2B5EF4-FFF2-40B4-BE49-F238E27FC236}">
                <a16:creationId xmlns:a16="http://schemas.microsoft.com/office/drawing/2014/main" id="{E2331C6C-C09D-3522-89FF-AF74AF255211}"/>
              </a:ext>
            </a:extLst>
          </p:cNvPr>
          <p:cNvPicPr>
            <a:picLocks noChangeAspect="1"/>
          </p:cNvPicPr>
          <p:nvPr userDrawn="1"/>
        </p:nvPicPr>
        <p:blipFill>
          <a:blip r:embed="rId3"/>
          <a:stretch>
            <a:fillRect/>
          </a:stretch>
        </p:blipFill>
        <p:spPr>
          <a:xfrm>
            <a:off x="7621200" y="475200"/>
            <a:ext cx="1523471" cy="633600"/>
          </a:xfrm>
          <a:prstGeom prst="rect">
            <a:avLst/>
          </a:prstGeom>
        </p:spPr>
      </p:pic>
    </p:spTree>
    <p:extLst>
      <p:ext uri="{BB962C8B-B14F-4D97-AF65-F5344CB8AC3E}">
        <p14:creationId xmlns:p14="http://schemas.microsoft.com/office/powerpoint/2010/main" val="1533324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
  <p:cSld name="Image">
    <p:spTree>
      <p:nvGrpSpPr>
        <p:cNvPr id="1" name="Shape 81"/>
        <p:cNvGrpSpPr/>
        <p:nvPr/>
      </p:nvGrpSpPr>
      <p:grpSpPr>
        <a:xfrm>
          <a:off x="0" y="0"/>
          <a:ext cx="0" cy="0"/>
          <a:chOff x="0" y="0"/>
          <a:chExt cx="0" cy="0"/>
        </a:xfrm>
      </p:grpSpPr>
      <p:sp>
        <p:nvSpPr>
          <p:cNvPr id="82" name="Google Shape;82;p10"/>
          <p:cNvSpPr>
            <a:spLocks noGrp="1"/>
          </p:cNvSpPr>
          <p:nvPr>
            <p:ph type="pic" idx="2"/>
          </p:nvPr>
        </p:nvSpPr>
        <p:spPr>
          <a:xfrm>
            <a:off x="252000" y="252000"/>
            <a:ext cx="8892000" cy="4586400"/>
          </a:xfrm>
          <a:prstGeom prst="rect">
            <a:avLst/>
          </a:prstGeom>
          <a:solidFill>
            <a:srgbClr val="AFDACB"/>
          </a:solidFill>
          <a:ln>
            <a:noFill/>
          </a:ln>
        </p:spPr>
        <p:txBody>
          <a:bodyPr/>
          <a:lstStyle/>
          <a:p>
            <a:endParaRPr lang="de-DE"/>
          </a:p>
        </p:txBody>
      </p:sp>
      <p:sp>
        <p:nvSpPr>
          <p:cNvPr id="83" name="Google Shape;8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
              <a:t>‹Nr.›</a:t>
            </a:fld>
            <a:endParaRPr/>
          </a:p>
        </p:txBody>
      </p:sp>
      <p:sp>
        <p:nvSpPr>
          <p:cNvPr id="84" name="Google Shape;84;p10"/>
          <p:cNvSpPr/>
          <p:nvPr/>
        </p:nvSpPr>
        <p:spPr>
          <a:xfrm>
            <a:off x="1008000" y="4135500"/>
            <a:ext cx="8136000" cy="1008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5" name="Google Shape;85;p10"/>
          <p:cNvSpPr txBox="1">
            <a:spLocks noGrp="1"/>
          </p:cNvSpPr>
          <p:nvPr>
            <p:ph type="subTitle" idx="1"/>
          </p:nvPr>
        </p:nvSpPr>
        <p:spPr>
          <a:xfrm>
            <a:off x="1343877" y="4404600"/>
            <a:ext cx="7643100" cy="181800"/>
          </a:xfrm>
          <a:prstGeom prst="rect">
            <a:avLst/>
          </a:prstGeom>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None/>
              <a:defRPr>
                <a:solidFill>
                  <a:srgbClr val="858585"/>
                </a:solidFill>
              </a:defRPr>
            </a:lvl1pPr>
            <a:lvl2pPr lvl="1" rtl="0">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2pPr>
            <a:lvl3pPr lvl="2" rtl="0">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3pPr>
            <a:lvl4pPr lvl="3" rtl="0">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4pPr>
            <a:lvl5pPr lvl="4" rtl="0">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5pPr>
            <a:lvl6pPr lvl="5" rtl="0">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6pPr>
            <a:lvl7pPr lvl="6" rtl="0">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7pPr>
            <a:lvl8pPr lvl="7" rtl="0">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8pPr>
            <a:lvl9pPr lvl="8" rtl="0">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9pPr>
          </a:lstStyle>
          <a:p>
            <a:endParaRPr/>
          </a:p>
        </p:txBody>
      </p:sp>
      <p:sp>
        <p:nvSpPr>
          <p:cNvPr id="86" name="Google Shape;86;p10"/>
          <p:cNvSpPr txBox="1">
            <a:spLocks noGrp="1"/>
          </p:cNvSpPr>
          <p:nvPr>
            <p:ph type="body" idx="3"/>
          </p:nvPr>
        </p:nvSpPr>
        <p:spPr>
          <a:xfrm>
            <a:off x="1008000" y="4135500"/>
            <a:ext cx="8136000" cy="1008000"/>
          </a:xfrm>
          <a:prstGeom prst="rect">
            <a:avLst/>
          </a:prstGeom>
          <a:noFill/>
          <a:ln>
            <a:noFill/>
          </a:ln>
        </p:spPr>
        <p:txBody>
          <a:bodyPr spcFirstLastPara="1" wrap="square" lIns="252000" tIns="360000" rIns="252000" bIns="252000" anchor="t" anchorCtr="0">
            <a:noAutofit/>
          </a:bodyPr>
          <a:lstStyle>
            <a:lvl1pPr marL="457200" lvl="0" indent="-317500" rtl="0">
              <a:spcBef>
                <a:spcPts val="0"/>
              </a:spcBef>
              <a:spcAft>
                <a:spcPts val="0"/>
              </a:spcAft>
              <a:buSzPts val="1400"/>
              <a:buFont typeface="Source Sans 3"/>
              <a:buChar char="●"/>
              <a:defRPr>
                <a:latin typeface="Source Sans 3"/>
                <a:ea typeface="Source Sans 3"/>
                <a:cs typeface="Source Sans 3"/>
                <a:sym typeface="Source Sans 3"/>
              </a:defRPr>
            </a:lvl1pPr>
            <a:lvl2pPr marL="914400" lvl="1" indent="-317500" rtl="0">
              <a:spcBef>
                <a:spcPts val="0"/>
              </a:spcBef>
              <a:spcAft>
                <a:spcPts val="0"/>
              </a:spcAft>
              <a:buSzPts val="1400"/>
              <a:buFont typeface="Source Sans 3"/>
              <a:buChar char="○"/>
              <a:defRPr>
                <a:latin typeface="Source Sans 3"/>
                <a:ea typeface="Source Sans 3"/>
                <a:cs typeface="Source Sans 3"/>
                <a:sym typeface="Source Sans 3"/>
              </a:defRPr>
            </a:lvl2pPr>
            <a:lvl3pPr marL="1371600" lvl="2" indent="-317500" rtl="0">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3pPr>
            <a:lvl4pPr marL="1828800" lvl="3" indent="-317500" rtl="0">
              <a:spcBef>
                <a:spcPts val="0"/>
              </a:spcBef>
              <a:spcAft>
                <a:spcPts val="0"/>
              </a:spcAft>
              <a:buSzPts val="1400"/>
              <a:buFont typeface="Calibri"/>
              <a:buChar char="●"/>
              <a:defRPr>
                <a:latin typeface="Calibri"/>
                <a:ea typeface="Calibri"/>
                <a:cs typeface="Calibri"/>
                <a:sym typeface="Calibri"/>
              </a:defRPr>
            </a:lvl4pPr>
            <a:lvl5pPr marL="2286000" lvl="4" indent="-317500" rtl="0">
              <a:spcBef>
                <a:spcPts val="0"/>
              </a:spcBef>
              <a:spcAft>
                <a:spcPts val="0"/>
              </a:spcAft>
              <a:buSzPts val="1400"/>
              <a:buFont typeface="Calibri"/>
              <a:buChar char="○"/>
              <a:defRPr>
                <a:latin typeface="Calibri"/>
                <a:ea typeface="Calibri"/>
                <a:cs typeface="Calibri"/>
                <a:sym typeface="Calibri"/>
              </a:defRPr>
            </a:lvl5pPr>
            <a:lvl6pPr marL="2743200" lvl="5" indent="-317500" rtl="0">
              <a:spcBef>
                <a:spcPts val="0"/>
              </a:spcBef>
              <a:spcAft>
                <a:spcPts val="0"/>
              </a:spcAft>
              <a:buSzPts val="1400"/>
              <a:buFont typeface="Calibri"/>
              <a:buChar char="■"/>
              <a:defRPr>
                <a:latin typeface="Calibri"/>
                <a:ea typeface="Calibri"/>
                <a:cs typeface="Calibri"/>
                <a:sym typeface="Calibri"/>
              </a:defRPr>
            </a:lvl6pPr>
            <a:lvl7pPr marL="3200400" lvl="6" indent="-317500" rtl="0">
              <a:spcBef>
                <a:spcPts val="0"/>
              </a:spcBef>
              <a:spcAft>
                <a:spcPts val="0"/>
              </a:spcAft>
              <a:buSzPts val="1400"/>
              <a:buFont typeface="Calibri"/>
              <a:buChar char="●"/>
              <a:defRPr>
                <a:latin typeface="Calibri"/>
                <a:ea typeface="Calibri"/>
                <a:cs typeface="Calibri"/>
                <a:sym typeface="Calibri"/>
              </a:defRPr>
            </a:lvl7pPr>
            <a:lvl8pPr marL="3657600" lvl="7" indent="-317500" rtl="0">
              <a:spcBef>
                <a:spcPts val="0"/>
              </a:spcBef>
              <a:spcAft>
                <a:spcPts val="0"/>
              </a:spcAft>
              <a:buSzPts val="1400"/>
              <a:buFont typeface="Calibri"/>
              <a:buChar char="○"/>
              <a:defRPr>
                <a:latin typeface="Calibri"/>
                <a:ea typeface="Calibri"/>
                <a:cs typeface="Calibri"/>
                <a:sym typeface="Calibri"/>
              </a:defRPr>
            </a:lvl8pPr>
            <a:lvl9pPr marL="4114800" lvl="8" indent="-317500" rtl="0">
              <a:spcBef>
                <a:spcPts val="0"/>
              </a:spcBef>
              <a:spcAft>
                <a:spcPts val="0"/>
              </a:spcAft>
              <a:buSzPts val="1400"/>
              <a:buFont typeface="Calibri"/>
              <a:buChar char="■"/>
              <a:defRPr>
                <a:latin typeface="Calibri"/>
                <a:ea typeface="Calibri"/>
                <a:cs typeface="Calibri"/>
                <a:sym typeface="Calibri"/>
              </a:defRPr>
            </a:lvl9pPr>
          </a:lstStyle>
          <a:p>
            <a:endParaRPr/>
          </a:p>
        </p:txBody>
      </p:sp>
      <p:sp>
        <p:nvSpPr>
          <p:cNvPr id="87" name="Google Shape;87;p10"/>
          <p:cNvSpPr/>
          <p:nvPr/>
        </p:nvSpPr>
        <p:spPr>
          <a:xfrm>
            <a:off x="282775" y="4896450"/>
            <a:ext cx="1061100" cy="181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extLst>
      <p:ext uri="{BB962C8B-B14F-4D97-AF65-F5344CB8AC3E}">
        <p14:creationId xmlns:p14="http://schemas.microsoft.com/office/powerpoint/2010/main" val="1376404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p:cSld name="TITLE_AND_BODY_2">
    <p:bg>
      <p:bgPr>
        <a:solidFill>
          <a:schemeClr val="lt1"/>
        </a:solidFill>
        <a:effectLst/>
      </p:bgPr>
    </p:bg>
    <p:spTree>
      <p:nvGrpSpPr>
        <p:cNvPr id="1" name="Shape 34"/>
        <p:cNvGrpSpPr/>
        <p:nvPr/>
      </p:nvGrpSpPr>
      <p:grpSpPr>
        <a:xfrm>
          <a:off x="0" y="0"/>
          <a:ext cx="0" cy="0"/>
          <a:chOff x="0" y="0"/>
          <a:chExt cx="0" cy="0"/>
        </a:xfrm>
      </p:grpSpPr>
      <p:sp>
        <p:nvSpPr>
          <p:cNvPr id="35" name="Google Shape;35;p4"/>
          <p:cNvSpPr txBox="1">
            <a:spLocks noGrp="1"/>
          </p:cNvSpPr>
          <p:nvPr>
            <p:ph type="title"/>
          </p:nvPr>
        </p:nvSpPr>
        <p:spPr>
          <a:xfrm>
            <a:off x="252000" y="842400"/>
            <a:ext cx="7100400" cy="477300"/>
          </a:xfrm>
          <a:prstGeom prst="rect">
            <a:avLst/>
          </a:prstGeom>
        </p:spPr>
        <p:txBody>
          <a:bodyPr spcFirstLastPara="1" wrap="square" lIns="91425" tIns="91425" rIns="91425" bIns="91425" anchor="t" anchorCtr="0">
            <a:normAutofit/>
          </a:bodyPr>
          <a:lstStyle>
            <a:lvl1pPr marL="0" marR="0" lvl="0" indent="0" algn="l" rtl="0">
              <a:lnSpc>
                <a:spcPct val="100000"/>
              </a:lnSpc>
              <a:spcBef>
                <a:spcPts val="0"/>
              </a:spcBef>
              <a:spcAft>
                <a:spcPts val="0"/>
              </a:spcAft>
              <a:buNone/>
              <a:defRPr>
                <a:solidFill>
                  <a:srgbClr val="000000"/>
                </a:solidFill>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36" name="Google Shape;36;p4"/>
          <p:cNvSpPr txBox="1">
            <a:spLocks noGrp="1"/>
          </p:cNvSpPr>
          <p:nvPr>
            <p:ph type="subTitle" idx="1"/>
          </p:nvPr>
        </p:nvSpPr>
        <p:spPr>
          <a:xfrm>
            <a:off x="252000" y="698400"/>
            <a:ext cx="7100400" cy="181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None/>
              <a:defRPr sz="1000">
                <a:solidFill>
                  <a:srgbClr val="000000"/>
                </a:solidFill>
                <a:latin typeface="JetBrains Mono Light"/>
                <a:ea typeface="JetBrains Mono Light"/>
                <a:cs typeface="JetBrains Mono Light"/>
                <a:sym typeface="JetBrains Mono Light"/>
              </a:defRPr>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37" name="Google Shape;37;p4"/>
          <p:cNvSpPr txBox="1">
            <a:spLocks noGrp="1"/>
          </p:cNvSpPr>
          <p:nvPr>
            <p:ph type="body" idx="2"/>
          </p:nvPr>
        </p:nvSpPr>
        <p:spPr>
          <a:xfrm>
            <a:off x="257425" y="1565500"/>
            <a:ext cx="8635200" cy="3021300"/>
          </a:xfrm>
          <a:prstGeom prst="rect">
            <a:avLst/>
          </a:prstGeom>
          <a:noFill/>
          <a:ln>
            <a:noFill/>
          </a:ln>
        </p:spPr>
        <p:txBody>
          <a:bodyPr spcFirstLastPara="1" wrap="square" lIns="91425" tIns="91425" rIns="91425" bIns="91425" anchor="t" anchorCtr="0">
            <a:noAutofit/>
          </a:bodyPr>
          <a:lstStyle>
            <a:lvl1pPr marL="457200" lvl="0" indent="-330200" rtl="0">
              <a:lnSpc>
                <a:spcPct val="115000"/>
              </a:lnSpc>
              <a:spcBef>
                <a:spcPts val="0"/>
              </a:spcBef>
              <a:spcAft>
                <a:spcPts val="0"/>
              </a:spcAft>
              <a:buSzPts val="1600"/>
              <a:buFont typeface="Source Sans 3"/>
              <a:buChar char="●"/>
              <a:defRPr sz="1600">
                <a:latin typeface="Source Sans 3"/>
                <a:ea typeface="Source Sans 3"/>
                <a:cs typeface="Source Sans 3"/>
                <a:sym typeface="Source Sans 3"/>
              </a:defRPr>
            </a:lvl1pPr>
            <a:lvl2pPr marL="914400" lvl="1"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2pPr>
            <a:lvl3pPr marL="1371600" lvl="2"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3pPr>
            <a:lvl4pPr marL="1828800" lvl="3"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4pPr>
            <a:lvl5pPr marL="2286000" lvl="4"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5pPr>
            <a:lvl6pPr marL="2743200" lvl="5"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6pPr>
            <a:lvl7pPr marL="3200400" lvl="6"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7pPr>
            <a:lvl8pPr marL="3657600" lvl="7"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8pPr>
            <a:lvl9pPr marL="4114800" lvl="8" indent="-330200" rtl="0">
              <a:lnSpc>
                <a:spcPct val="115000"/>
              </a:lnSpc>
              <a:spcBef>
                <a:spcPts val="600"/>
              </a:spcBef>
              <a:spcAft>
                <a:spcPts val="600"/>
              </a:spcAft>
              <a:buSzPts val="1600"/>
              <a:buFont typeface="Source Sans 3"/>
              <a:buChar char="■"/>
              <a:defRPr sz="1600">
                <a:latin typeface="Source Sans 3"/>
                <a:ea typeface="Source Sans 3"/>
                <a:cs typeface="Source Sans 3"/>
                <a:sym typeface="Source Sans 3"/>
              </a:defRPr>
            </a:lvl9pPr>
          </a:lstStyle>
          <a:p>
            <a:endParaRPr/>
          </a:p>
        </p:txBody>
      </p:sp>
    </p:spTree>
  </p:cSld>
  <p:clrMapOvr>
    <a:masterClrMapping/>
  </p:clrMapOvr>
  <p:extLst>
    <p:ext uri="{DCECCB84-F9BA-43D5-87BE-67443E8EF086}">
      <p15:sldGuideLst xmlns:p15="http://schemas.microsoft.com/office/powerpoint/2012/main">
        <p15:guide id="1" orient="horz">
          <p15:clr>
            <a:srgbClr val="E46962"/>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Usecase/Praxisbeispiel">
  <p:cSld name="Usecase/Praxisbeispiel">
    <p:spTree>
      <p:nvGrpSpPr>
        <p:cNvPr id="1" name="Shape 88"/>
        <p:cNvGrpSpPr/>
        <p:nvPr/>
      </p:nvGrpSpPr>
      <p:grpSpPr>
        <a:xfrm>
          <a:off x="0" y="0"/>
          <a:ext cx="0" cy="0"/>
          <a:chOff x="0" y="0"/>
          <a:chExt cx="0" cy="0"/>
        </a:xfrm>
      </p:grpSpPr>
      <p:sp>
        <p:nvSpPr>
          <p:cNvPr id="89" name="Google Shape;89;p11"/>
          <p:cNvSpPr>
            <a:spLocks noGrp="1"/>
          </p:cNvSpPr>
          <p:nvPr>
            <p:ph type="pic" idx="2"/>
          </p:nvPr>
        </p:nvSpPr>
        <p:spPr>
          <a:xfrm>
            <a:off x="252000" y="252000"/>
            <a:ext cx="8892000" cy="4586400"/>
          </a:xfrm>
          <a:prstGeom prst="rect">
            <a:avLst/>
          </a:prstGeom>
          <a:solidFill>
            <a:srgbClr val="AFDACB"/>
          </a:solidFill>
          <a:ln>
            <a:noFill/>
          </a:ln>
        </p:spPr>
      </p:sp>
      <p:sp>
        <p:nvSpPr>
          <p:cNvPr id="90" name="Google Shape;90;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
              <a:t>‹Nr.›</a:t>
            </a:fld>
            <a:endParaRPr/>
          </a:p>
        </p:txBody>
      </p:sp>
      <p:sp>
        <p:nvSpPr>
          <p:cNvPr id="91" name="Google Shape;91;p11"/>
          <p:cNvSpPr/>
          <p:nvPr/>
        </p:nvSpPr>
        <p:spPr>
          <a:xfrm>
            <a:off x="1008000" y="2571750"/>
            <a:ext cx="8136000" cy="2571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92" name="Google Shape;92;p11"/>
          <p:cNvSpPr txBox="1">
            <a:spLocks noGrp="1"/>
          </p:cNvSpPr>
          <p:nvPr>
            <p:ph type="subTitle" idx="1"/>
          </p:nvPr>
        </p:nvSpPr>
        <p:spPr>
          <a:xfrm>
            <a:off x="1199352" y="2765200"/>
            <a:ext cx="7643100" cy="181800"/>
          </a:xfrm>
          <a:prstGeom prst="rect">
            <a:avLst/>
          </a:prstGeom>
        </p:spPr>
        <p:txBody>
          <a:bodyPr spcFirstLastPara="1" wrap="square" lIns="91425" tIns="91425" rIns="91425" bIns="91425" anchor="ctr" anchorCtr="0">
            <a:noAutofit/>
          </a:bodyPr>
          <a:lstStyle>
            <a:lvl1pPr marL="0" marR="0" lvl="0" indent="0" algn="l">
              <a:lnSpc>
                <a:spcPct val="100000"/>
              </a:lnSpc>
              <a:spcBef>
                <a:spcPts val="0"/>
              </a:spcBef>
              <a:spcAft>
                <a:spcPts val="0"/>
              </a:spcAft>
              <a:buNone/>
              <a:defRPr>
                <a:solidFill>
                  <a:srgbClr val="858585"/>
                </a:solidFill>
              </a:defRPr>
            </a:lvl1pPr>
            <a:lvl2pPr lvl="1">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2pPr>
            <a:lvl3pPr lvl="2">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3pPr>
            <a:lvl4pPr lvl="3">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4pPr>
            <a:lvl5pPr lvl="4">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5pPr>
            <a:lvl6pPr lvl="5">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6pPr>
            <a:lvl7pPr lvl="6">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7pPr>
            <a:lvl8pPr lvl="7">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8pPr>
            <a:lvl9pPr lvl="8">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9pPr>
          </a:lstStyle>
          <a:p>
            <a:endParaRPr/>
          </a:p>
        </p:txBody>
      </p:sp>
      <p:sp>
        <p:nvSpPr>
          <p:cNvPr id="93" name="Google Shape;93;p11"/>
          <p:cNvSpPr txBox="1">
            <a:spLocks noGrp="1"/>
          </p:cNvSpPr>
          <p:nvPr>
            <p:ph type="body" idx="3"/>
          </p:nvPr>
        </p:nvSpPr>
        <p:spPr>
          <a:xfrm>
            <a:off x="1237525" y="2947000"/>
            <a:ext cx="8136000" cy="2196600"/>
          </a:xfrm>
          <a:prstGeom prst="rect">
            <a:avLst/>
          </a:prstGeom>
          <a:noFill/>
          <a:ln>
            <a:noFill/>
          </a:ln>
        </p:spPr>
        <p:txBody>
          <a:bodyPr spcFirstLastPara="1" wrap="square" lIns="252000" tIns="360000" rIns="252000" bIns="252000" anchor="t" anchorCtr="0">
            <a:noAutofit/>
          </a:bodyPr>
          <a:lstStyle>
            <a:lvl1pPr marL="457200" lvl="0"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1pPr>
            <a:lvl2pPr marL="914400" lvl="1" indent="-317500">
              <a:lnSpc>
                <a:spcPct val="115000"/>
              </a:lnSpc>
              <a:spcBef>
                <a:spcPts val="60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2pPr>
            <a:lvl3pPr marL="1371600" lvl="2" indent="-317500">
              <a:lnSpc>
                <a:spcPct val="115000"/>
              </a:lnSpc>
              <a:spcBef>
                <a:spcPts val="60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3pPr>
            <a:lvl4pPr marL="1828800" lvl="3" indent="-317500">
              <a:lnSpc>
                <a:spcPct val="115000"/>
              </a:lnSpc>
              <a:spcBef>
                <a:spcPts val="60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4pPr>
            <a:lvl5pPr marL="2286000" lvl="4" indent="-317500">
              <a:lnSpc>
                <a:spcPct val="115000"/>
              </a:lnSpc>
              <a:spcBef>
                <a:spcPts val="60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5pPr>
            <a:lvl6pPr marL="2743200" lvl="5" indent="-317500">
              <a:lnSpc>
                <a:spcPct val="115000"/>
              </a:lnSpc>
              <a:spcBef>
                <a:spcPts val="60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6pPr>
            <a:lvl7pPr marL="3200400" lvl="6" indent="-317500">
              <a:lnSpc>
                <a:spcPct val="115000"/>
              </a:lnSpc>
              <a:spcBef>
                <a:spcPts val="60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7pPr>
            <a:lvl8pPr marL="3657600" lvl="7" indent="-317500">
              <a:lnSpc>
                <a:spcPct val="115000"/>
              </a:lnSpc>
              <a:spcBef>
                <a:spcPts val="60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8pPr>
            <a:lvl9pPr marL="4114800" lvl="8" indent="-317500">
              <a:lnSpc>
                <a:spcPct val="115000"/>
              </a:lnSpc>
              <a:spcBef>
                <a:spcPts val="600"/>
              </a:spcBef>
              <a:spcAft>
                <a:spcPts val="600"/>
              </a:spcAft>
              <a:buClr>
                <a:schemeClr val="dk1"/>
              </a:buClr>
              <a:buSzPts val="1400"/>
              <a:buFont typeface="Source Sans 3"/>
              <a:buChar char="■"/>
              <a:defRPr>
                <a:solidFill>
                  <a:schemeClr val="dk1"/>
                </a:solidFill>
                <a:latin typeface="Source Sans 3"/>
                <a:ea typeface="Source Sans 3"/>
                <a:cs typeface="Source Sans 3"/>
                <a:sym typeface="Source Sans 3"/>
              </a:defRPr>
            </a:lvl9pPr>
          </a:lstStyle>
          <a:p>
            <a:endParaRPr dirty="0"/>
          </a:p>
        </p:txBody>
      </p:sp>
      <p:sp>
        <p:nvSpPr>
          <p:cNvPr id="94" name="Google Shape;94;p11"/>
          <p:cNvSpPr/>
          <p:nvPr/>
        </p:nvSpPr>
        <p:spPr>
          <a:xfrm>
            <a:off x="282775" y="4896450"/>
            <a:ext cx="1061100" cy="181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extLst>
      <p:ext uri="{BB962C8B-B14F-4D97-AF65-F5344CB8AC3E}">
        <p14:creationId xmlns:p14="http://schemas.microsoft.com/office/powerpoint/2010/main" val="6972952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Keystatement/Begrifflichkeit">
  <p:cSld name="Keystatement/Begrifflichkeit">
    <p:spTree>
      <p:nvGrpSpPr>
        <p:cNvPr id="1" name="Shape 95"/>
        <p:cNvGrpSpPr/>
        <p:nvPr/>
      </p:nvGrpSpPr>
      <p:grpSpPr>
        <a:xfrm>
          <a:off x="0" y="0"/>
          <a:ext cx="0" cy="0"/>
          <a:chOff x="0" y="0"/>
          <a:chExt cx="0" cy="0"/>
        </a:xfrm>
      </p:grpSpPr>
      <p:sp>
        <p:nvSpPr>
          <p:cNvPr id="96" name="Google Shape;96;p12"/>
          <p:cNvSpPr/>
          <p:nvPr/>
        </p:nvSpPr>
        <p:spPr>
          <a:xfrm>
            <a:off x="252000" y="252000"/>
            <a:ext cx="4320000" cy="458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2"/>
          <p:cNvSpPr txBox="1">
            <a:spLocks noGrp="1"/>
          </p:cNvSpPr>
          <p:nvPr>
            <p:ph type="title"/>
          </p:nvPr>
        </p:nvSpPr>
        <p:spPr>
          <a:xfrm>
            <a:off x="493506" y="1934850"/>
            <a:ext cx="3837000" cy="636900"/>
          </a:xfrm>
          <a:prstGeom prst="rect">
            <a:avLst/>
          </a:prstGeom>
          <a:noFill/>
          <a:ln>
            <a:noFill/>
          </a:ln>
        </p:spPr>
        <p:txBody>
          <a:bodyPr spcFirstLastPara="1" wrap="square" lIns="91425" tIns="91425" rIns="91425" bIns="91425" anchor="t" anchorCtr="0">
            <a:normAutofit/>
          </a:bodyPr>
          <a:lstStyle>
            <a:lvl1pPr lvl="0" rtl="0">
              <a:lnSpc>
                <a:spcPct val="100000"/>
              </a:lnSpc>
              <a:spcBef>
                <a:spcPts val="0"/>
              </a:spcBef>
              <a:spcAft>
                <a:spcPts val="0"/>
              </a:spcAft>
              <a:buSzPts val="2200"/>
              <a:buNone/>
              <a:defRPr sz="2200"/>
            </a:lvl1pPr>
            <a:lvl2pPr lvl="1" rtl="0">
              <a:lnSpc>
                <a:spcPct val="100000"/>
              </a:lnSpc>
              <a:spcBef>
                <a:spcPts val="0"/>
              </a:spcBef>
              <a:spcAft>
                <a:spcPts val="0"/>
              </a:spcAft>
              <a:buSzPts val="4200"/>
              <a:buNone/>
              <a:defRPr sz="4200"/>
            </a:lvl2pPr>
            <a:lvl3pPr lvl="2" rtl="0">
              <a:lnSpc>
                <a:spcPct val="100000"/>
              </a:lnSpc>
              <a:spcBef>
                <a:spcPts val="0"/>
              </a:spcBef>
              <a:spcAft>
                <a:spcPts val="0"/>
              </a:spcAft>
              <a:buSzPts val="4200"/>
              <a:buNone/>
              <a:defRPr sz="4200"/>
            </a:lvl3pPr>
            <a:lvl4pPr lvl="3" rtl="0">
              <a:lnSpc>
                <a:spcPct val="100000"/>
              </a:lnSpc>
              <a:spcBef>
                <a:spcPts val="0"/>
              </a:spcBef>
              <a:spcAft>
                <a:spcPts val="0"/>
              </a:spcAft>
              <a:buSzPts val="4200"/>
              <a:buNone/>
              <a:defRPr sz="4200"/>
            </a:lvl4pPr>
            <a:lvl5pPr lvl="4" rtl="0">
              <a:lnSpc>
                <a:spcPct val="100000"/>
              </a:lnSpc>
              <a:spcBef>
                <a:spcPts val="0"/>
              </a:spcBef>
              <a:spcAft>
                <a:spcPts val="0"/>
              </a:spcAft>
              <a:buSzPts val="4200"/>
              <a:buNone/>
              <a:defRPr sz="4200"/>
            </a:lvl5pPr>
            <a:lvl6pPr lvl="5" rtl="0">
              <a:lnSpc>
                <a:spcPct val="100000"/>
              </a:lnSpc>
              <a:spcBef>
                <a:spcPts val="0"/>
              </a:spcBef>
              <a:spcAft>
                <a:spcPts val="0"/>
              </a:spcAft>
              <a:buSzPts val="4200"/>
              <a:buNone/>
              <a:defRPr sz="4200"/>
            </a:lvl6pPr>
            <a:lvl7pPr lvl="6" rtl="0">
              <a:lnSpc>
                <a:spcPct val="100000"/>
              </a:lnSpc>
              <a:spcBef>
                <a:spcPts val="0"/>
              </a:spcBef>
              <a:spcAft>
                <a:spcPts val="0"/>
              </a:spcAft>
              <a:buSzPts val="4200"/>
              <a:buNone/>
              <a:defRPr sz="4200"/>
            </a:lvl7pPr>
            <a:lvl8pPr lvl="7" rtl="0">
              <a:lnSpc>
                <a:spcPct val="100000"/>
              </a:lnSpc>
              <a:spcBef>
                <a:spcPts val="0"/>
              </a:spcBef>
              <a:spcAft>
                <a:spcPts val="0"/>
              </a:spcAft>
              <a:buSzPts val="4200"/>
              <a:buNone/>
              <a:defRPr sz="4200"/>
            </a:lvl8pPr>
            <a:lvl9pPr lvl="8" rtl="0">
              <a:lnSpc>
                <a:spcPct val="100000"/>
              </a:lnSpc>
              <a:spcBef>
                <a:spcPts val="0"/>
              </a:spcBef>
              <a:spcAft>
                <a:spcPts val="0"/>
              </a:spcAft>
              <a:buSzPts val="4200"/>
              <a:buNone/>
              <a:defRPr sz="4200"/>
            </a:lvl9pPr>
          </a:lstStyle>
          <a:p>
            <a:endParaRPr/>
          </a:p>
        </p:txBody>
      </p:sp>
      <p:sp>
        <p:nvSpPr>
          <p:cNvPr id="98" name="Google Shape;98;p12"/>
          <p:cNvSpPr txBox="1">
            <a:spLocks noGrp="1"/>
          </p:cNvSpPr>
          <p:nvPr>
            <p:ph type="subTitle" idx="1"/>
          </p:nvPr>
        </p:nvSpPr>
        <p:spPr>
          <a:xfrm>
            <a:off x="493500" y="1565500"/>
            <a:ext cx="3837000" cy="369300"/>
          </a:xfrm>
          <a:prstGeom prst="rect">
            <a:avLst/>
          </a:prstGeom>
          <a:noFill/>
          <a:ln>
            <a:noFill/>
          </a:ln>
        </p:spPr>
        <p:txBody>
          <a:bodyPr spcFirstLastPara="1" wrap="square" lIns="91425" tIns="91425" rIns="91425" bIns="91425" anchor="t" anchorCtr="0">
            <a:normAutofit/>
          </a:bodyPr>
          <a:lstStyle>
            <a:lvl1pPr lvl="0" rtl="0">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1pPr>
            <a:lvl2pPr lvl="1" rtl="0">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2pPr>
            <a:lvl3pPr lvl="2" rtl="0">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3pPr>
            <a:lvl4pPr lvl="3" rtl="0">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4pPr>
            <a:lvl5pPr lvl="4" rtl="0">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5pPr>
            <a:lvl6pPr lvl="5" rtl="0">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6pPr>
            <a:lvl7pPr lvl="6" rtl="0">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7pPr>
            <a:lvl8pPr lvl="7" rtl="0">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8pPr>
            <a:lvl9pPr lvl="8" rtl="0">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9pPr>
          </a:lstStyle>
          <a:p>
            <a:endParaRPr/>
          </a:p>
        </p:txBody>
      </p:sp>
      <p:sp>
        <p:nvSpPr>
          <p:cNvPr id="99" name="Google Shape;99;p12"/>
          <p:cNvSpPr txBox="1">
            <a:spLocks noGrp="1"/>
          </p:cNvSpPr>
          <p:nvPr>
            <p:ph type="body" idx="2"/>
          </p:nvPr>
        </p:nvSpPr>
        <p:spPr>
          <a:xfrm>
            <a:off x="4818000" y="497850"/>
            <a:ext cx="4074000" cy="4094700"/>
          </a:xfrm>
          <a:prstGeom prst="rect">
            <a:avLst/>
          </a:prstGeom>
          <a:noFill/>
          <a:ln>
            <a:noFill/>
          </a:ln>
        </p:spPr>
        <p:txBody>
          <a:bodyPr spcFirstLastPara="1" wrap="square" lIns="91425" tIns="91425" rIns="91425" bIns="91425" anchor="ctr" anchorCtr="0">
            <a:normAutofit/>
          </a:bodyPr>
          <a:lstStyle>
            <a:lvl1pPr marL="457200" lvl="0" indent="-355600" algn="l">
              <a:lnSpc>
                <a:spcPct val="115000"/>
              </a:lnSpc>
              <a:spcBef>
                <a:spcPts val="0"/>
              </a:spcBef>
              <a:spcAft>
                <a:spcPts val="0"/>
              </a:spcAft>
              <a:buSzPts val="2000"/>
              <a:buFont typeface="Source Sans 3"/>
              <a:buChar char="●"/>
              <a:defRPr sz="1600">
                <a:latin typeface="Source Sans 3"/>
                <a:ea typeface="Source Sans 3"/>
                <a:cs typeface="Source Sans 3"/>
                <a:sym typeface="Source Sans 3"/>
              </a:defRPr>
            </a:lvl1pPr>
            <a:lvl2pPr marL="914400" lvl="1"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2pPr>
            <a:lvl3pPr marL="1371600" lvl="2"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3pPr>
            <a:lvl4pPr marL="1828800" lvl="3"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4pPr>
            <a:lvl5pPr marL="2286000" lvl="4"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5pPr>
            <a:lvl6pPr marL="2743200" lvl="5"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6pPr>
            <a:lvl7pPr marL="3200400" lvl="6"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7pPr>
            <a:lvl8pPr marL="3657600" lvl="7"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8pPr>
            <a:lvl9pPr marL="4114800" lvl="8" indent="-330200" algn="l">
              <a:lnSpc>
                <a:spcPct val="115000"/>
              </a:lnSpc>
              <a:spcBef>
                <a:spcPts val="600"/>
              </a:spcBef>
              <a:spcAft>
                <a:spcPts val="600"/>
              </a:spcAft>
              <a:buSzPts val="1600"/>
              <a:buFont typeface="Source Sans 3"/>
              <a:buChar char="■"/>
              <a:defRPr sz="1600">
                <a:latin typeface="Source Sans 3"/>
                <a:ea typeface="Source Sans 3"/>
                <a:cs typeface="Source Sans 3"/>
                <a:sym typeface="Source Sans 3"/>
              </a:defRPr>
            </a:lvl9pPr>
          </a:lstStyle>
          <a:p>
            <a:endParaRPr dirty="0"/>
          </a:p>
        </p:txBody>
      </p:sp>
    </p:spTree>
    <p:extLst>
      <p:ext uri="{BB962C8B-B14F-4D97-AF65-F5344CB8AC3E}">
        <p14:creationId xmlns:p14="http://schemas.microsoft.com/office/powerpoint/2010/main" val="41218085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Zwischenüberschrift/Trenner">
  <p:cSld name="Zwischenüberschrift/Trenner">
    <p:spTree>
      <p:nvGrpSpPr>
        <p:cNvPr id="1" name="Shape 100"/>
        <p:cNvGrpSpPr/>
        <p:nvPr/>
      </p:nvGrpSpPr>
      <p:grpSpPr>
        <a:xfrm>
          <a:off x="0" y="0"/>
          <a:ext cx="0" cy="0"/>
          <a:chOff x="0" y="0"/>
          <a:chExt cx="0" cy="0"/>
        </a:xfrm>
      </p:grpSpPr>
      <p:sp>
        <p:nvSpPr>
          <p:cNvPr id="101" name="Google Shape;101;p13"/>
          <p:cNvSpPr/>
          <p:nvPr/>
        </p:nvSpPr>
        <p:spPr>
          <a:xfrm>
            <a:off x="252000" y="252000"/>
            <a:ext cx="4320000" cy="458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3"/>
          <p:cNvSpPr txBox="1">
            <a:spLocks noGrp="1"/>
          </p:cNvSpPr>
          <p:nvPr>
            <p:ph type="title"/>
          </p:nvPr>
        </p:nvSpPr>
        <p:spPr>
          <a:xfrm>
            <a:off x="493506" y="1934850"/>
            <a:ext cx="3837000" cy="636900"/>
          </a:xfrm>
          <a:prstGeom prst="rect">
            <a:avLst/>
          </a:prstGeom>
          <a:noFill/>
          <a:ln>
            <a:noFill/>
          </a:ln>
        </p:spPr>
        <p:txBody>
          <a:bodyPr spcFirstLastPara="1" wrap="square" lIns="91425" tIns="91425" rIns="91425" bIns="91425" anchor="t" anchorCtr="0">
            <a:normAutofit/>
          </a:bodyPr>
          <a:lstStyle>
            <a:lvl1pPr lvl="0">
              <a:lnSpc>
                <a:spcPct val="100000"/>
              </a:lnSpc>
              <a:spcBef>
                <a:spcPts val="0"/>
              </a:spcBef>
              <a:spcAft>
                <a:spcPts val="0"/>
              </a:spcAft>
              <a:buSzPts val="2200"/>
              <a:buNone/>
              <a:defRPr sz="2200"/>
            </a:lvl1pPr>
            <a:lvl2pPr lvl="1">
              <a:lnSpc>
                <a:spcPct val="100000"/>
              </a:lnSpc>
              <a:spcBef>
                <a:spcPts val="0"/>
              </a:spcBef>
              <a:spcAft>
                <a:spcPts val="0"/>
              </a:spcAft>
              <a:buSzPts val="4200"/>
              <a:buNone/>
              <a:defRPr sz="4200"/>
            </a:lvl2pPr>
            <a:lvl3pPr lvl="2">
              <a:lnSpc>
                <a:spcPct val="100000"/>
              </a:lnSpc>
              <a:spcBef>
                <a:spcPts val="0"/>
              </a:spcBef>
              <a:spcAft>
                <a:spcPts val="0"/>
              </a:spcAft>
              <a:buSzPts val="4200"/>
              <a:buNone/>
              <a:defRPr sz="4200"/>
            </a:lvl3pPr>
            <a:lvl4pPr lvl="3">
              <a:lnSpc>
                <a:spcPct val="100000"/>
              </a:lnSpc>
              <a:spcBef>
                <a:spcPts val="0"/>
              </a:spcBef>
              <a:spcAft>
                <a:spcPts val="0"/>
              </a:spcAft>
              <a:buSzPts val="4200"/>
              <a:buNone/>
              <a:defRPr sz="4200"/>
            </a:lvl4pPr>
            <a:lvl5pPr lvl="4">
              <a:lnSpc>
                <a:spcPct val="100000"/>
              </a:lnSpc>
              <a:spcBef>
                <a:spcPts val="0"/>
              </a:spcBef>
              <a:spcAft>
                <a:spcPts val="0"/>
              </a:spcAft>
              <a:buSzPts val="4200"/>
              <a:buNone/>
              <a:defRPr sz="4200"/>
            </a:lvl5pPr>
            <a:lvl6pPr lvl="5">
              <a:lnSpc>
                <a:spcPct val="100000"/>
              </a:lnSpc>
              <a:spcBef>
                <a:spcPts val="0"/>
              </a:spcBef>
              <a:spcAft>
                <a:spcPts val="0"/>
              </a:spcAft>
              <a:buSzPts val="4200"/>
              <a:buNone/>
              <a:defRPr sz="4200"/>
            </a:lvl6pPr>
            <a:lvl7pPr lvl="6">
              <a:lnSpc>
                <a:spcPct val="100000"/>
              </a:lnSpc>
              <a:spcBef>
                <a:spcPts val="0"/>
              </a:spcBef>
              <a:spcAft>
                <a:spcPts val="0"/>
              </a:spcAft>
              <a:buSzPts val="4200"/>
              <a:buNone/>
              <a:defRPr sz="4200"/>
            </a:lvl7pPr>
            <a:lvl8pPr lvl="7">
              <a:lnSpc>
                <a:spcPct val="100000"/>
              </a:lnSpc>
              <a:spcBef>
                <a:spcPts val="0"/>
              </a:spcBef>
              <a:spcAft>
                <a:spcPts val="0"/>
              </a:spcAft>
              <a:buSzPts val="4200"/>
              <a:buNone/>
              <a:defRPr sz="4200"/>
            </a:lvl8pPr>
            <a:lvl9pPr lvl="8">
              <a:lnSpc>
                <a:spcPct val="100000"/>
              </a:lnSpc>
              <a:spcBef>
                <a:spcPts val="0"/>
              </a:spcBef>
              <a:spcAft>
                <a:spcPts val="0"/>
              </a:spcAft>
              <a:buSzPts val="4200"/>
              <a:buNone/>
              <a:defRPr sz="4200"/>
            </a:lvl9pPr>
          </a:lstStyle>
          <a:p>
            <a:endParaRPr/>
          </a:p>
        </p:txBody>
      </p:sp>
      <p:sp>
        <p:nvSpPr>
          <p:cNvPr id="103" name="Google Shape;103;p13"/>
          <p:cNvSpPr txBox="1">
            <a:spLocks noGrp="1"/>
          </p:cNvSpPr>
          <p:nvPr>
            <p:ph type="subTitle" idx="1"/>
          </p:nvPr>
        </p:nvSpPr>
        <p:spPr>
          <a:xfrm>
            <a:off x="493500" y="1565500"/>
            <a:ext cx="3837000" cy="369300"/>
          </a:xfrm>
          <a:prstGeom prst="rect">
            <a:avLst/>
          </a:prstGeom>
          <a:noFill/>
          <a:ln>
            <a:noFill/>
          </a:ln>
        </p:spPr>
        <p:txBody>
          <a:bodyPr spcFirstLastPara="1" wrap="square" lIns="91425" tIns="91425" rIns="91425" bIns="91425" anchor="t" anchorCtr="0">
            <a:normAutofit/>
          </a:bodyPr>
          <a:lstStyle>
            <a:lvl1pPr lvl="0">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1pPr>
            <a:lvl2pPr lvl="1">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2pPr>
            <a:lvl3pPr lvl="2">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3pPr>
            <a:lvl4pPr lvl="3">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4pPr>
            <a:lvl5pPr lvl="4">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5pPr>
            <a:lvl6pPr lvl="5">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6pPr>
            <a:lvl7pPr lvl="6">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7pPr>
            <a:lvl8pPr lvl="7">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8pPr>
            <a:lvl9pPr lvl="8">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9pPr>
          </a:lstStyle>
          <a:p>
            <a:endParaRPr/>
          </a:p>
        </p:txBody>
      </p:sp>
      <p:sp>
        <p:nvSpPr>
          <p:cNvPr id="104" name="Google Shape;104;p13"/>
          <p:cNvSpPr>
            <a:spLocks noGrp="1"/>
          </p:cNvSpPr>
          <p:nvPr>
            <p:ph type="pic" idx="2"/>
          </p:nvPr>
        </p:nvSpPr>
        <p:spPr>
          <a:xfrm>
            <a:off x="4572000" y="252000"/>
            <a:ext cx="4322100" cy="4586400"/>
          </a:xfrm>
          <a:prstGeom prst="rect">
            <a:avLst/>
          </a:prstGeom>
          <a:noFill/>
          <a:ln>
            <a:noFill/>
          </a:ln>
        </p:spPr>
      </p:sp>
    </p:spTree>
    <p:extLst>
      <p:ext uri="{BB962C8B-B14F-4D97-AF65-F5344CB8AC3E}">
        <p14:creationId xmlns:p14="http://schemas.microsoft.com/office/powerpoint/2010/main" val="2448733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05"/>
        <p:cNvGrpSpPr/>
        <p:nvPr/>
      </p:nvGrpSpPr>
      <p:grpSpPr>
        <a:xfrm>
          <a:off x="0" y="0"/>
          <a:ext cx="0" cy="0"/>
          <a:chOff x="0" y="0"/>
          <a:chExt cx="0" cy="0"/>
        </a:xfrm>
      </p:grpSpPr>
      <p:sp>
        <p:nvSpPr>
          <p:cNvPr id="106" name="Google Shape;106;p14"/>
          <p:cNvSpPr/>
          <p:nvPr/>
        </p:nvSpPr>
        <p:spPr>
          <a:xfrm>
            <a:off x="4572000" y="252000"/>
            <a:ext cx="4320000" cy="458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4"/>
          <p:cNvSpPr txBox="1"/>
          <p:nvPr/>
        </p:nvSpPr>
        <p:spPr>
          <a:xfrm>
            <a:off x="252000" y="631041"/>
            <a:ext cx="3837000" cy="25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000"/>
              <a:buFont typeface="JetBrains Mono Light"/>
              <a:buNone/>
            </a:pPr>
            <a:r>
              <a:rPr lang="de" sz="1000">
                <a:latin typeface="JetBrains Mono Light"/>
                <a:ea typeface="JetBrains Mono Light"/>
                <a:cs typeface="JetBrains Mono Light"/>
                <a:sym typeface="JetBrains Mono Light"/>
              </a:rPr>
              <a:t>AGENDA</a:t>
            </a:r>
            <a:endParaRPr sz="1000">
              <a:latin typeface="JetBrains Mono Light"/>
              <a:ea typeface="JetBrains Mono Light"/>
              <a:cs typeface="JetBrains Mono Light"/>
              <a:sym typeface="JetBrains Mono Light"/>
            </a:endParaRPr>
          </a:p>
        </p:txBody>
      </p:sp>
      <p:pic>
        <p:nvPicPr>
          <p:cNvPr id="108" name="Google Shape;108;p14"/>
          <p:cNvPicPr preferRelativeResize="0"/>
          <p:nvPr/>
        </p:nvPicPr>
        <p:blipFill rotWithShape="1">
          <a:blip r:embed="rId2">
            <a:alphaModFix/>
          </a:blip>
          <a:srcRect t="19131" r="50045" b="19137"/>
          <a:stretch/>
        </p:blipFill>
        <p:spPr>
          <a:xfrm>
            <a:off x="1244075" y="1129550"/>
            <a:ext cx="2317800" cy="2831299"/>
          </a:xfrm>
          <a:prstGeom prst="rect">
            <a:avLst/>
          </a:prstGeom>
          <a:noFill/>
          <a:ln>
            <a:noFill/>
          </a:ln>
        </p:spPr>
      </p:pic>
      <p:sp>
        <p:nvSpPr>
          <p:cNvPr id="109" name="Google Shape;109;p14"/>
          <p:cNvSpPr txBox="1">
            <a:spLocks noGrp="1"/>
          </p:cNvSpPr>
          <p:nvPr>
            <p:ph type="body" idx="1"/>
          </p:nvPr>
        </p:nvSpPr>
        <p:spPr>
          <a:xfrm>
            <a:off x="4813500" y="524400"/>
            <a:ext cx="3837000" cy="4094700"/>
          </a:xfrm>
          <a:prstGeom prst="rect">
            <a:avLst/>
          </a:prstGeom>
          <a:noFill/>
          <a:ln>
            <a:noFill/>
          </a:ln>
        </p:spPr>
        <p:txBody>
          <a:bodyPr spcFirstLastPara="1" wrap="square" lIns="91425" tIns="91425" rIns="91425" bIns="91425" anchor="ctr" anchorCtr="0">
            <a:normAutofit/>
          </a:bodyPr>
          <a:lstStyle>
            <a:lvl1pPr marL="457200" lvl="0" indent="-355600" algn="l">
              <a:lnSpc>
                <a:spcPct val="115000"/>
              </a:lnSpc>
              <a:spcBef>
                <a:spcPts val="0"/>
              </a:spcBef>
              <a:spcAft>
                <a:spcPts val="0"/>
              </a:spcAft>
              <a:buSzPts val="2000"/>
              <a:buFont typeface="Source Sans 3"/>
              <a:buChar char="●"/>
              <a:defRPr sz="1600">
                <a:latin typeface="Source Sans 3"/>
                <a:ea typeface="Source Sans 3"/>
                <a:cs typeface="Source Sans 3"/>
                <a:sym typeface="Source Sans 3"/>
              </a:defRPr>
            </a:lvl1pPr>
            <a:lvl2pPr marL="914400" lvl="1"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2pPr>
            <a:lvl3pPr marL="1371600" lvl="2"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3pPr>
            <a:lvl4pPr marL="1828800" lvl="3"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4pPr>
            <a:lvl5pPr marL="2286000" lvl="4"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5pPr>
            <a:lvl6pPr marL="2743200" lvl="5"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6pPr>
            <a:lvl7pPr marL="3200400" lvl="6"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7pPr>
            <a:lvl8pPr marL="3657600" lvl="7"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8pPr>
            <a:lvl9pPr marL="4114800" lvl="8" indent="-330200" algn="l">
              <a:lnSpc>
                <a:spcPct val="115000"/>
              </a:lnSpc>
              <a:spcBef>
                <a:spcPts val="600"/>
              </a:spcBef>
              <a:spcAft>
                <a:spcPts val="600"/>
              </a:spcAft>
              <a:buSzPts val="1600"/>
              <a:buFont typeface="Source Sans 3"/>
              <a:buChar char="■"/>
              <a:defRPr sz="1600">
                <a:latin typeface="Source Sans 3"/>
                <a:ea typeface="Source Sans 3"/>
                <a:cs typeface="Source Sans 3"/>
                <a:sym typeface="Source Sans 3"/>
              </a:defRPr>
            </a:lvl9pPr>
          </a:lstStyle>
          <a:p>
            <a:endParaRPr/>
          </a:p>
        </p:txBody>
      </p:sp>
      <p:sp>
        <p:nvSpPr>
          <p:cNvPr id="110" name="Google Shape;110;p14"/>
          <p:cNvSpPr txBox="1">
            <a:spLocks noGrp="1"/>
          </p:cNvSpPr>
          <p:nvPr>
            <p:ph type="title"/>
          </p:nvPr>
        </p:nvSpPr>
        <p:spPr>
          <a:xfrm>
            <a:off x="1075960" y="1976850"/>
            <a:ext cx="2317800" cy="1189800"/>
          </a:xfrm>
          <a:prstGeom prst="rect">
            <a:avLst/>
          </a:prstGeom>
          <a:ln>
            <a:noFill/>
          </a:ln>
        </p:spPr>
        <p:txBody>
          <a:bodyPr spcFirstLastPara="1" wrap="square" lIns="91425" tIns="91425" rIns="91425" bIns="91425" anchor="ctr" anchorCtr="0">
            <a:normAutofit/>
          </a:bodyPr>
          <a:lstStyle>
            <a:lvl1pPr marL="0" marR="0" lvl="0" indent="0" algn="ctr" rtl="0">
              <a:lnSpc>
                <a:spcPct val="115000"/>
              </a:lnSpc>
              <a:spcBef>
                <a:spcPts val="0"/>
              </a:spcBef>
              <a:spcAft>
                <a:spcPts val="0"/>
              </a:spcAft>
              <a:buNone/>
              <a:defRPr sz="23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0565170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Leitfrage">
  <p:cSld name="Leitfrage">
    <p:spTree>
      <p:nvGrpSpPr>
        <p:cNvPr id="1" name="Shape 111"/>
        <p:cNvGrpSpPr/>
        <p:nvPr/>
      </p:nvGrpSpPr>
      <p:grpSpPr>
        <a:xfrm>
          <a:off x="0" y="0"/>
          <a:ext cx="0" cy="0"/>
          <a:chOff x="0" y="0"/>
          <a:chExt cx="0" cy="0"/>
        </a:xfrm>
      </p:grpSpPr>
      <p:sp>
        <p:nvSpPr>
          <p:cNvPr id="112" name="Google Shape;112;p15"/>
          <p:cNvSpPr/>
          <p:nvPr/>
        </p:nvSpPr>
        <p:spPr>
          <a:xfrm>
            <a:off x="4572000" y="252000"/>
            <a:ext cx="4320000" cy="458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15"/>
          <p:cNvSpPr txBox="1"/>
          <p:nvPr/>
        </p:nvSpPr>
        <p:spPr>
          <a:xfrm>
            <a:off x="252000" y="631041"/>
            <a:ext cx="3837000" cy="25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000"/>
              <a:buFont typeface="JetBrains Mono Light"/>
              <a:buNone/>
            </a:pPr>
            <a:r>
              <a:rPr lang="de" sz="1000">
                <a:latin typeface="JetBrains Mono Light"/>
                <a:ea typeface="JetBrains Mono Light"/>
                <a:cs typeface="JetBrains Mono Light"/>
                <a:sym typeface="JetBrains Mono Light"/>
              </a:rPr>
              <a:t>LEITFRAGE</a:t>
            </a:r>
            <a:endParaRPr sz="1000">
              <a:latin typeface="JetBrains Mono Light"/>
              <a:ea typeface="JetBrains Mono Light"/>
              <a:cs typeface="JetBrains Mono Light"/>
              <a:sym typeface="JetBrains Mono Light"/>
            </a:endParaRPr>
          </a:p>
        </p:txBody>
      </p:sp>
      <p:sp>
        <p:nvSpPr>
          <p:cNvPr id="114" name="Google Shape;114;p15"/>
          <p:cNvSpPr txBox="1">
            <a:spLocks noGrp="1"/>
          </p:cNvSpPr>
          <p:nvPr>
            <p:ph type="body" idx="1"/>
          </p:nvPr>
        </p:nvSpPr>
        <p:spPr>
          <a:xfrm>
            <a:off x="4813500" y="524400"/>
            <a:ext cx="3837000" cy="4094700"/>
          </a:xfrm>
          <a:prstGeom prst="rect">
            <a:avLst/>
          </a:prstGeom>
          <a:noFill/>
          <a:ln>
            <a:noFill/>
          </a:ln>
        </p:spPr>
        <p:txBody>
          <a:bodyPr spcFirstLastPara="1" wrap="square" lIns="91425" tIns="91425" rIns="91425" bIns="91425" anchor="ctr" anchorCtr="0">
            <a:normAutofit/>
          </a:bodyPr>
          <a:lstStyle>
            <a:lvl1pPr marL="457200" lvl="0" indent="-355600" algn="l">
              <a:lnSpc>
                <a:spcPct val="115000"/>
              </a:lnSpc>
              <a:spcBef>
                <a:spcPts val="0"/>
              </a:spcBef>
              <a:spcAft>
                <a:spcPts val="0"/>
              </a:spcAft>
              <a:buSzPts val="2000"/>
              <a:buFont typeface="Source Sans 3"/>
              <a:buChar char="●"/>
              <a:defRPr sz="1600">
                <a:latin typeface="Source Sans 3"/>
                <a:ea typeface="Source Sans 3"/>
                <a:cs typeface="Source Sans 3"/>
                <a:sym typeface="Source Sans 3"/>
              </a:defRPr>
            </a:lvl1pPr>
            <a:lvl2pPr marL="914400" lvl="1"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2pPr>
            <a:lvl3pPr marL="1371600" lvl="2"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3pPr>
            <a:lvl4pPr marL="1828800" lvl="3"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4pPr>
            <a:lvl5pPr marL="2286000" lvl="4"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5pPr>
            <a:lvl6pPr marL="2743200" lvl="5"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6pPr>
            <a:lvl7pPr marL="3200400" lvl="6"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7pPr>
            <a:lvl8pPr marL="3657600" lvl="7"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8pPr>
            <a:lvl9pPr marL="4114800" lvl="8" indent="-330200" algn="l">
              <a:lnSpc>
                <a:spcPct val="115000"/>
              </a:lnSpc>
              <a:spcBef>
                <a:spcPts val="600"/>
              </a:spcBef>
              <a:spcAft>
                <a:spcPts val="600"/>
              </a:spcAft>
              <a:buSzPts val="1600"/>
              <a:buFont typeface="Source Sans 3"/>
              <a:buChar char="■"/>
              <a:defRPr sz="1600">
                <a:latin typeface="Source Sans 3"/>
                <a:ea typeface="Source Sans 3"/>
                <a:cs typeface="Source Sans 3"/>
                <a:sym typeface="Source Sans 3"/>
              </a:defRPr>
            </a:lvl9pPr>
          </a:lstStyle>
          <a:p>
            <a:endParaRPr/>
          </a:p>
        </p:txBody>
      </p:sp>
    </p:spTree>
    <p:extLst>
      <p:ext uri="{BB962C8B-B14F-4D97-AF65-F5344CB8AC3E}">
        <p14:creationId xmlns:p14="http://schemas.microsoft.com/office/powerpoint/2010/main" val="40683181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Learnings">
  <p:cSld name="Learnings">
    <p:spTree>
      <p:nvGrpSpPr>
        <p:cNvPr id="1" name="Shape 115"/>
        <p:cNvGrpSpPr/>
        <p:nvPr/>
      </p:nvGrpSpPr>
      <p:grpSpPr>
        <a:xfrm>
          <a:off x="0" y="0"/>
          <a:ext cx="0" cy="0"/>
          <a:chOff x="0" y="0"/>
          <a:chExt cx="0" cy="0"/>
        </a:xfrm>
      </p:grpSpPr>
      <p:sp>
        <p:nvSpPr>
          <p:cNvPr id="116" name="Google Shape;116;p16"/>
          <p:cNvSpPr/>
          <p:nvPr/>
        </p:nvSpPr>
        <p:spPr>
          <a:xfrm>
            <a:off x="4572000" y="252000"/>
            <a:ext cx="4320000" cy="45864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6"/>
          <p:cNvSpPr txBox="1"/>
          <p:nvPr/>
        </p:nvSpPr>
        <p:spPr>
          <a:xfrm>
            <a:off x="252000" y="631041"/>
            <a:ext cx="3837000" cy="25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000"/>
              <a:buFont typeface="JetBrains Mono Light"/>
              <a:buNone/>
            </a:pPr>
            <a:r>
              <a:rPr lang="de" sz="1000">
                <a:latin typeface="JetBrains Mono Light"/>
                <a:ea typeface="JetBrains Mono Light"/>
                <a:cs typeface="JetBrains Mono Light"/>
                <a:sym typeface="JetBrains Mono Light"/>
              </a:rPr>
              <a:t>LEARNINGS</a:t>
            </a:r>
            <a:endParaRPr sz="1000">
              <a:latin typeface="JetBrains Mono Light"/>
              <a:ea typeface="JetBrains Mono Light"/>
              <a:cs typeface="JetBrains Mono Light"/>
              <a:sym typeface="JetBrains Mono Light"/>
            </a:endParaRPr>
          </a:p>
        </p:txBody>
      </p:sp>
      <p:sp>
        <p:nvSpPr>
          <p:cNvPr id="118" name="Google Shape;118;p16"/>
          <p:cNvSpPr txBox="1">
            <a:spLocks noGrp="1"/>
          </p:cNvSpPr>
          <p:nvPr>
            <p:ph type="body" idx="1"/>
          </p:nvPr>
        </p:nvSpPr>
        <p:spPr>
          <a:xfrm>
            <a:off x="4813500" y="524400"/>
            <a:ext cx="3837000" cy="4094700"/>
          </a:xfrm>
          <a:prstGeom prst="rect">
            <a:avLst/>
          </a:prstGeom>
          <a:noFill/>
          <a:ln>
            <a:noFill/>
          </a:ln>
        </p:spPr>
        <p:txBody>
          <a:bodyPr spcFirstLastPara="1" wrap="square" lIns="91425" tIns="91425" rIns="91425" bIns="91425" anchor="ctr" anchorCtr="0">
            <a:normAutofit/>
          </a:bodyPr>
          <a:lstStyle>
            <a:lvl1pPr marL="457200" lvl="0" indent="-355600" algn="l">
              <a:lnSpc>
                <a:spcPct val="115000"/>
              </a:lnSpc>
              <a:spcBef>
                <a:spcPts val="0"/>
              </a:spcBef>
              <a:spcAft>
                <a:spcPts val="0"/>
              </a:spcAft>
              <a:buSzPts val="2000"/>
              <a:buFont typeface="Source Sans 3"/>
              <a:buChar char="●"/>
              <a:defRPr sz="1600">
                <a:latin typeface="Source Sans 3"/>
                <a:ea typeface="Source Sans 3"/>
                <a:cs typeface="Source Sans 3"/>
                <a:sym typeface="Source Sans 3"/>
              </a:defRPr>
            </a:lvl1pPr>
            <a:lvl2pPr marL="914400" lvl="1"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2pPr>
            <a:lvl3pPr marL="1371600" lvl="2"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3pPr>
            <a:lvl4pPr marL="1828800" lvl="3"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4pPr>
            <a:lvl5pPr marL="2286000" lvl="4"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5pPr>
            <a:lvl6pPr marL="2743200" lvl="5"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6pPr>
            <a:lvl7pPr marL="3200400" lvl="6"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7pPr>
            <a:lvl8pPr marL="3657600" lvl="7"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8pPr>
            <a:lvl9pPr marL="4114800" lvl="8" indent="-330200" algn="l">
              <a:lnSpc>
                <a:spcPct val="115000"/>
              </a:lnSpc>
              <a:spcBef>
                <a:spcPts val="600"/>
              </a:spcBef>
              <a:spcAft>
                <a:spcPts val="600"/>
              </a:spcAft>
              <a:buSzPts val="1600"/>
              <a:buFont typeface="Source Sans 3"/>
              <a:buChar char="■"/>
              <a:defRPr sz="1600">
                <a:latin typeface="Source Sans 3"/>
                <a:ea typeface="Source Sans 3"/>
                <a:cs typeface="Source Sans 3"/>
                <a:sym typeface="Source Sans 3"/>
              </a:defRPr>
            </a:lvl9pPr>
          </a:lstStyle>
          <a:p>
            <a:endParaRPr/>
          </a:p>
        </p:txBody>
      </p:sp>
    </p:spTree>
    <p:extLst>
      <p:ext uri="{BB962C8B-B14F-4D97-AF65-F5344CB8AC3E}">
        <p14:creationId xmlns:p14="http://schemas.microsoft.com/office/powerpoint/2010/main" val="12597637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Übung (inkl. Details)">
  <p:cSld name="Übung (inkl. Details)">
    <p:spTree>
      <p:nvGrpSpPr>
        <p:cNvPr id="1" name="Shape 119"/>
        <p:cNvGrpSpPr/>
        <p:nvPr/>
      </p:nvGrpSpPr>
      <p:grpSpPr>
        <a:xfrm>
          <a:off x="0" y="0"/>
          <a:ext cx="0" cy="0"/>
          <a:chOff x="0" y="0"/>
          <a:chExt cx="0" cy="0"/>
        </a:xfrm>
      </p:grpSpPr>
      <p:sp>
        <p:nvSpPr>
          <p:cNvPr id="120" name="Google Shape;120;p17"/>
          <p:cNvSpPr/>
          <p:nvPr/>
        </p:nvSpPr>
        <p:spPr>
          <a:xfrm>
            <a:off x="252000" y="252000"/>
            <a:ext cx="4322100" cy="4586400"/>
          </a:xfrm>
          <a:prstGeom prst="rect">
            <a:avLst/>
          </a:prstGeom>
          <a:solidFill>
            <a:srgbClr val="0062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6265"/>
              </a:solidFill>
              <a:latin typeface="Arial"/>
              <a:ea typeface="Arial"/>
              <a:cs typeface="Arial"/>
              <a:sym typeface="Arial"/>
            </a:endParaRPr>
          </a:p>
        </p:txBody>
      </p:sp>
      <p:sp>
        <p:nvSpPr>
          <p:cNvPr id="121" name="Google Shape;121;p17"/>
          <p:cNvSpPr/>
          <p:nvPr/>
        </p:nvSpPr>
        <p:spPr>
          <a:xfrm>
            <a:off x="4569775" y="252000"/>
            <a:ext cx="4322100" cy="45864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22" name="Google Shape;122;p17"/>
          <p:cNvSpPr txBox="1">
            <a:spLocks noGrp="1"/>
          </p:cNvSpPr>
          <p:nvPr>
            <p:ph type="title"/>
          </p:nvPr>
        </p:nvSpPr>
        <p:spPr>
          <a:xfrm>
            <a:off x="433975" y="1934850"/>
            <a:ext cx="3837000" cy="636900"/>
          </a:xfrm>
          <a:prstGeom prst="rect">
            <a:avLst/>
          </a:prstGeom>
          <a:noFill/>
          <a:ln>
            <a:noFill/>
          </a:ln>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2200"/>
              <a:buNone/>
              <a:defRPr sz="2200">
                <a:solidFill>
                  <a:schemeClr val="lt1"/>
                </a:solidFill>
              </a:defRPr>
            </a:lvl1pPr>
            <a:lvl2pPr lvl="1" rtl="0">
              <a:lnSpc>
                <a:spcPct val="100000"/>
              </a:lnSpc>
              <a:spcBef>
                <a:spcPts val="0"/>
              </a:spcBef>
              <a:spcAft>
                <a:spcPts val="0"/>
              </a:spcAft>
              <a:buClr>
                <a:schemeClr val="lt1"/>
              </a:buClr>
              <a:buSzPts val="4200"/>
              <a:buNone/>
              <a:defRPr sz="4200">
                <a:solidFill>
                  <a:schemeClr val="lt1"/>
                </a:solidFill>
              </a:defRPr>
            </a:lvl2pPr>
            <a:lvl3pPr lvl="2" rtl="0">
              <a:lnSpc>
                <a:spcPct val="100000"/>
              </a:lnSpc>
              <a:spcBef>
                <a:spcPts val="0"/>
              </a:spcBef>
              <a:spcAft>
                <a:spcPts val="0"/>
              </a:spcAft>
              <a:buClr>
                <a:schemeClr val="lt1"/>
              </a:buClr>
              <a:buSzPts val="4200"/>
              <a:buNone/>
              <a:defRPr sz="4200">
                <a:solidFill>
                  <a:schemeClr val="lt1"/>
                </a:solidFill>
              </a:defRPr>
            </a:lvl3pPr>
            <a:lvl4pPr lvl="3" rtl="0">
              <a:lnSpc>
                <a:spcPct val="100000"/>
              </a:lnSpc>
              <a:spcBef>
                <a:spcPts val="0"/>
              </a:spcBef>
              <a:spcAft>
                <a:spcPts val="0"/>
              </a:spcAft>
              <a:buClr>
                <a:schemeClr val="lt1"/>
              </a:buClr>
              <a:buSzPts val="4200"/>
              <a:buNone/>
              <a:defRPr sz="4200">
                <a:solidFill>
                  <a:schemeClr val="lt1"/>
                </a:solidFill>
              </a:defRPr>
            </a:lvl4pPr>
            <a:lvl5pPr lvl="4" rtl="0">
              <a:lnSpc>
                <a:spcPct val="100000"/>
              </a:lnSpc>
              <a:spcBef>
                <a:spcPts val="0"/>
              </a:spcBef>
              <a:spcAft>
                <a:spcPts val="0"/>
              </a:spcAft>
              <a:buClr>
                <a:schemeClr val="lt1"/>
              </a:buClr>
              <a:buSzPts val="4200"/>
              <a:buNone/>
              <a:defRPr sz="4200">
                <a:solidFill>
                  <a:schemeClr val="lt1"/>
                </a:solidFill>
              </a:defRPr>
            </a:lvl5pPr>
            <a:lvl6pPr lvl="5" rtl="0">
              <a:lnSpc>
                <a:spcPct val="100000"/>
              </a:lnSpc>
              <a:spcBef>
                <a:spcPts val="0"/>
              </a:spcBef>
              <a:spcAft>
                <a:spcPts val="0"/>
              </a:spcAft>
              <a:buClr>
                <a:schemeClr val="lt1"/>
              </a:buClr>
              <a:buSzPts val="4200"/>
              <a:buNone/>
              <a:defRPr sz="4200">
                <a:solidFill>
                  <a:schemeClr val="lt1"/>
                </a:solidFill>
              </a:defRPr>
            </a:lvl6pPr>
            <a:lvl7pPr lvl="6" rtl="0">
              <a:lnSpc>
                <a:spcPct val="100000"/>
              </a:lnSpc>
              <a:spcBef>
                <a:spcPts val="0"/>
              </a:spcBef>
              <a:spcAft>
                <a:spcPts val="0"/>
              </a:spcAft>
              <a:buClr>
                <a:schemeClr val="lt1"/>
              </a:buClr>
              <a:buSzPts val="4200"/>
              <a:buNone/>
              <a:defRPr sz="4200">
                <a:solidFill>
                  <a:schemeClr val="lt1"/>
                </a:solidFill>
              </a:defRPr>
            </a:lvl7pPr>
            <a:lvl8pPr lvl="7" rtl="0">
              <a:lnSpc>
                <a:spcPct val="100000"/>
              </a:lnSpc>
              <a:spcBef>
                <a:spcPts val="0"/>
              </a:spcBef>
              <a:spcAft>
                <a:spcPts val="0"/>
              </a:spcAft>
              <a:buClr>
                <a:schemeClr val="lt1"/>
              </a:buClr>
              <a:buSzPts val="4200"/>
              <a:buNone/>
              <a:defRPr sz="4200">
                <a:solidFill>
                  <a:schemeClr val="lt1"/>
                </a:solidFill>
              </a:defRPr>
            </a:lvl8pPr>
            <a:lvl9pPr lvl="8"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23" name="Google Shape;123;p17"/>
          <p:cNvSpPr txBox="1">
            <a:spLocks noGrp="1"/>
          </p:cNvSpPr>
          <p:nvPr>
            <p:ph type="subTitle" idx="1"/>
          </p:nvPr>
        </p:nvSpPr>
        <p:spPr>
          <a:xfrm>
            <a:off x="433969" y="1565500"/>
            <a:ext cx="3837000" cy="369300"/>
          </a:xfrm>
          <a:prstGeom prst="rect">
            <a:avLst/>
          </a:prstGeom>
          <a:noFill/>
          <a:ln>
            <a:noFill/>
          </a:ln>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1pPr>
            <a:lvl2pPr lvl="1" rtl="0">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2pPr>
            <a:lvl3pPr lvl="2" rtl="0">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3pPr>
            <a:lvl4pPr lvl="3" rtl="0">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4pPr>
            <a:lvl5pPr lvl="4" rtl="0">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5pPr>
            <a:lvl6pPr lvl="5" rtl="0">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6pPr>
            <a:lvl7pPr lvl="6" rtl="0">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7pPr>
            <a:lvl8pPr lvl="7" rtl="0">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8pPr>
            <a:lvl9pPr lvl="8" rtl="0">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9pPr>
          </a:lstStyle>
          <a:p>
            <a:endParaRPr/>
          </a:p>
        </p:txBody>
      </p:sp>
      <p:sp>
        <p:nvSpPr>
          <p:cNvPr id="124" name="Google Shape;124;p17"/>
          <p:cNvSpPr txBox="1">
            <a:spLocks noGrp="1"/>
          </p:cNvSpPr>
          <p:nvPr>
            <p:ph type="body" idx="2"/>
          </p:nvPr>
        </p:nvSpPr>
        <p:spPr>
          <a:xfrm>
            <a:off x="4812325" y="500850"/>
            <a:ext cx="3837000" cy="4088700"/>
          </a:xfrm>
          <a:prstGeom prst="rect">
            <a:avLst/>
          </a:prstGeom>
          <a:noFill/>
          <a:ln>
            <a:noFill/>
          </a:ln>
        </p:spPr>
        <p:txBody>
          <a:bodyPr spcFirstLastPara="1" wrap="square" lIns="91425" tIns="91425" rIns="91425" bIns="91425" anchor="ctr" anchorCtr="0">
            <a:normAutofit/>
          </a:bodyPr>
          <a:lstStyle>
            <a:lvl1pPr marL="457200" lvl="0" indent="-355600" algn="l" rtl="0">
              <a:lnSpc>
                <a:spcPct val="115000"/>
              </a:lnSpc>
              <a:spcBef>
                <a:spcPts val="0"/>
              </a:spcBef>
              <a:spcAft>
                <a:spcPts val="0"/>
              </a:spcAft>
              <a:buSzPts val="2000"/>
              <a:buFont typeface="Source Sans 3"/>
              <a:buChar char="●"/>
              <a:defRPr sz="1600">
                <a:latin typeface="Source Sans 3"/>
                <a:ea typeface="Source Sans 3"/>
                <a:cs typeface="Source Sans 3"/>
                <a:sym typeface="Source Sans 3"/>
              </a:defRPr>
            </a:lvl1pPr>
            <a:lvl2pPr marL="914400" lvl="1" indent="-330200" algn="l"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2pPr>
            <a:lvl3pPr marL="1371600" lvl="2" indent="-330200" algn="l"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3pPr>
            <a:lvl4pPr marL="1828800" lvl="3" indent="-330200" algn="l"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4pPr>
            <a:lvl5pPr marL="2286000" lvl="4" indent="-330200" algn="l"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5pPr>
            <a:lvl6pPr marL="2743200" lvl="5" indent="-330200" algn="l"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6pPr>
            <a:lvl7pPr marL="3200400" lvl="6" indent="-330200" algn="l"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7pPr>
            <a:lvl8pPr marL="3657600" lvl="7" indent="-330200" algn="l"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8pPr>
            <a:lvl9pPr marL="4114800" lvl="8" indent="-330200" algn="l" rtl="0">
              <a:lnSpc>
                <a:spcPct val="115000"/>
              </a:lnSpc>
              <a:spcBef>
                <a:spcPts val="600"/>
              </a:spcBef>
              <a:spcAft>
                <a:spcPts val="600"/>
              </a:spcAft>
              <a:buSzPts val="1600"/>
              <a:buFont typeface="Source Sans 3"/>
              <a:buChar char="■"/>
              <a:defRPr sz="1600">
                <a:latin typeface="Source Sans 3"/>
                <a:ea typeface="Source Sans 3"/>
                <a:cs typeface="Source Sans 3"/>
                <a:sym typeface="Source Sans 3"/>
              </a:defRPr>
            </a:lvl9pPr>
          </a:lstStyle>
          <a:p>
            <a:endParaRPr dirty="0"/>
          </a:p>
        </p:txBody>
      </p:sp>
    </p:spTree>
    <p:extLst>
      <p:ext uri="{BB962C8B-B14F-4D97-AF65-F5344CB8AC3E}">
        <p14:creationId xmlns:p14="http://schemas.microsoft.com/office/powerpoint/2010/main" val="2875547695"/>
      </p:ext>
    </p:extLst>
  </p:cSld>
  <p:clrMapOvr>
    <a:masterClrMapping/>
  </p:clrMapOvr>
  <p:extLst>
    <p:ext uri="{DCECCB84-F9BA-43D5-87BE-67443E8EF086}">
      <p15:sldGuideLst xmlns:p15="http://schemas.microsoft.com/office/powerpoint/2012/main">
        <p15:guide id="1" pos="159">
          <p15:clr>
            <a:srgbClr val="E46962"/>
          </p15:clr>
        </p15:guide>
        <p15:guide id="2" pos="2880">
          <p15:clr>
            <a:srgbClr val="E46962"/>
          </p15:clr>
        </p15:guide>
        <p15:guide id="3" pos="1066">
          <p15:clr>
            <a:srgbClr val="E46962"/>
          </p15:clr>
        </p15:guide>
        <p15:guide id="4" pos="1973">
          <p15:clr>
            <a:srgbClr val="E46962"/>
          </p15:clr>
        </p15:guide>
        <p15:guide id="5" pos="3787">
          <p15:clr>
            <a:srgbClr val="E46962"/>
          </p15:clr>
        </p15:guide>
        <p15:guide id="6" pos="4694">
          <p15:clr>
            <a:srgbClr val="E46962"/>
          </p15:clr>
        </p15:guide>
        <p15:guide id="7" orient="horz" pos="1620">
          <p15:clr>
            <a:srgbClr val="E46962"/>
          </p15:clr>
        </p15:guide>
        <p15:guide id="8" pos="5601">
          <p15:clr>
            <a:srgbClr val="E46962"/>
          </p15:clr>
        </p15:guide>
        <p15:guide id="9" orient="horz" pos="159">
          <p15:clr>
            <a:srgbClr val="E46962"/>
          </p15:clr>
        </p15:guide>
        <p15:guide id="10" orient="horz" pos="3048">
          <p15:clr>
            <a:srgbClr val="E46962"/>
          </p15:clr>
        </p15:guide>
        <p15:guide id="11" orient="horz" pos="531">
          <p15:clr>
            <a:srgbClr val="E46962"/>
          </p15:clr>
        </p15:guide>
        <p15:guide id="12" orient="horz" pos="313">
          <p15:clr>
            <a:srgbClr val="E46962"/>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Übung (Plenum/Reflexion)">
  <p:cSld name="Übung (Plenum/Reflexion)">
    <p:spTree>
      <p:nvGrpSpPr>
        <p:cNvPr id="1" name="Shape 125"/>
        <p:cNvGrpSpPr/>
        <p:nvPr/>
      </p:nvGrpSpPr>
      <p:grpSpPr>
        <a:xfrm>
          <a:off x="0" y="0"/>
          <a:ext cx="0" cy="0"/>
          <a:chOff x="0" y="0"/>
          <a:chExt cx="0" cy="0"/>
        </a:xfrm>
      </p:grpSpPr>
      <p:sp>
        <p:nvSpPr>
          <p:cNvPr id="126" name="Google Shape;126;p18"/>
          <p:cNvSpPr/>
          <p:nvPr/>
        </p:nvSpPr>
        <p:spPr>
          <a:xfrm>
            <a:off x="252000" y="252000"/>
            <a:ext cx="4322100" cy="4586400"/>
          </a:xfrm>
          <a:prstGeom prst="rect">
            <a:avLst/>
          </a:prstGeom>
          <a:solidFill>
            <a:srgbClr val="0062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6265"/>
              </a:solidFill>
              <a:latin typeface="Arial"/>
              <a:ea typeface="Arial"/>
              <a:cs typeface="Arial"/>
              <a:sym typeface="Arial"/>
            </a:endParaRPr>
          </a:p>
        </p:txBody>
      </p:sp>
      <p:sp>
        <p:nvSpPr>
          <p:cNvPr id="127" name="Google Shape;127;p18"/>
          <p:cNvSpPr txBox="1">
            <a:spLocks noGrp="1"/>
          </p:cNvSpPr>
          <p:nvPr>
            <p:ph type="title"/>
          </p:nvPr>
        </p:nvSpPr>
        <p:spPr>
          <a:xfrm>
            <a:off x="433975" y="1934850"/>
            <a:ext cx="3837000" cy="636900"/>
          </a:xfrm>
          <a:prstGeom prst="rect">
            <a:avLst/>
          </a:prstGeom>
          <a:noFill/>
          <a:ln>
            <a:noFill/>
          </a:ln>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200"/>
              <a:buNone/>
              <a:defRPr sz="2200">
                <a:solidFill>
                  <a:schemeClr val="lt1"/>
                </a:solidFill>
              </a:defRPr>
            </a:lvl1pPr>
            <a:lvl2pPr lvl="1">
              <a:lnSpc>
                <a:spcPct val="100000"/>
              </a:lnSpc>
              <a:spcBef>
                <a:spcPts val="0"/>
              </a:spcBef>
              <a:spcAft>
                <a:spcPts val="0"/>
              </a:spcAft>
              <a:buClr>
                <a:schemeClr val="lt1"/>
              </a:buClr>
              <a:buSzPts val="4200"/>
              <a:buNone/>
              <a:defRPr sz="4200">
                <a:solidFill>
                  <a:schemeClr val="lt1"/>
                </a:solidFill>
              </a:defRPr>
            </a:lvl2pPr>
            <a:lvl3pPr lvl="2">
              <a:lnSpc>
                <a:spcPct val="100000"/>
              </a:lnSpc>
              <a:spcBef>
                <a:spcPts val="0"/>
              </a:spcBef>
              <a:spcAft>
                <a:spcPts val="0"/>
              </a:spcAft>
              <a:buClr>
                <a:schemeClr val="lt1"/>
              </a:buClr>
              <a:buSzPts val="4200"/>
              <a:buNone/>
              <a:defRPr sz="4200">
                <a:solidFill>
                  <a:schemeClr val="lt1"/>
                </a:solidFill>
              </a:defRPr>
            </a:lvl3pPr>
            <a:lvl4pPr lvl="3">
              <a:lnSpc>
                <a:spcPct val="100000"/>
              </a:lnSpc>
              <a:spcBef>
                <a:spcPts val="0"/>
              </a:spcBef>
              <a:spcAft>
                <a:spcPts val="0"/>
              </a:spcAft>
              <a:buClr>
                <a:schemeClr val="lt1"/>
              </a:buClr>
              <a:buSzPts val="4200"/>
              <a:buNone/>
              <a:defRPr sz="4200">
                <a:solidFill>
                  <a:schemeClr val="lt1"/>
                </a:solidFill>
              </a:defRPr>
            </a:lvl4pPr>
            <a:lvl5pPr lvl="4">
              <a:lnSpc>
                <a:spcPct val="100000"/>
              </a:lnSpc>
              <a:spcBef>
                <a:spcPts val="0"/>
              </a:spcBef>
              <a:spcAft>
                <a:spcPts val="0"/>
              </a:spcAft>
              <a:buClr>
                <a:schemeClr val="lt1"/>
              </a:buClr>
              <a:buSzPts val="4200"/>
              <a:buNone/>
              <a:defRPr sz="4200">
                <a:solidFill>
                  <a:schemeClr val="lt1"/>
                </a:solidFill>
              </a:defRPr>
            </a:lvl5pPr>
            <a:lvl6pPr lvl="5">
              <a:lnSpc>
                <a:spcPct val="100000"/>
              </a:lnSpc>
              <a:spcBef>
                <a:spcPts val="0"/>
              </a:spcBef>
              <a:spcAft>
                <a:spcPts val="0"/>
              </a:spcAft>
              <a:buClr>
                <a:schemeClr val="lt1"/>
              </a:buClr>
              <a:buSzPts val="4200"/>
              <a:buNone/>
              <a:defRPr sz="4200">
                <a:solidFill>
                  <a:schemeClr val="lt1"/>
                </a:solidFill>
              </a:defRPr>
            </a:lvl6pPr>
            <a:lvl7pPr lvl="6">
              <a:lnSpc>
                <a:spcPct val="100000"/>
              </a:lnSpc>
              <a:spcBef>
                <a:spcPts val="0"/>
              </a:spcBef>
              <a:spcAft>
                <a:spcPts val="0"/>
              </a:spcAft>
              <a:buClr>
                <a:schemeClr val="lt1"/>
              </a:buClr>
              <a:buSzPts val="4200"/>
              <a:buNone/>
              <a:defRPr sz="4200">
                <a:solidFill>
                  <a:schemeClr val="lt1"/>
                </a:solidFill>
              </a:defRPr>
            </a:lvl7pPr>
            <a:lvl8pPr lvl="7">
              <a:lnSpc>
                <a:spcPct val="100000"/>
              </a:lnSpc>
              <a:spcBef>
                <a:spcPts val="0"/>
              </a:spcBef>
              <a:spcAft>
                <a:spcPts val="0"/>
              </a:spcAft>
              <a:buClr>
                <a:schemeClr val="lt1"/>
              </a:buClr>
              <a:buSzPts val="4200"/>
              <a:buNone/>
              <a:defRPr sz="4200">
                <a:solidFill>
                  <a:schemeClr val="lt1"/>
                </a:solidFill>
              </a:defRPr>
            </a:lvl8pPr>
            <a:lvl9pPr lvl="8">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28" name="Google Shape;128;p18"/>
          <p:cNvSpPr txBox="1">
            <a:spLocks noGrp="1"/>
          </p:cNvSpPr>
          <p:nvPr>
            <p:ph type="subTitle" idx="1"/>
          </p:nvPr>
        </p:nvSpPr>
        <p:spPr>
          <a:xfrm>
            <a:off x="433969" y="1565500"/>
            <a:ext cx="3837000" cy="369300"/>
          </a:xfrm>
          <a:prstGeom prst="rect">
            <a:avLst/>
          </a:prstGeom>
          <a:noFill/>
          <a:ln>
            <a:noFill/>
          </a:ln>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1pPr>
            <a:lvl2pPr lvl="1">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2pPr>
            <a:lvl3pPr lvl="2">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3pPr>
            <a:lvl4pPr lvl="3">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4pPr>
            <a:lvl5pPr lvl="4">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5pPr>
            <a:lvl6pPr lvl="5">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6pPr>
            <a:lvl7pPr lvl="6">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7pPr>
            <a:lvl8pPr lvl="7">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8pPr>
            <a:lvl9pPr lvl="8">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9pPr>
          </a:lstStyle>
          <a:p>
            <a:endParaRPr/>
          </a:p>
        </p:txBody>
      </p:sp>
      <p:sp>
        <p:nvSpPr>
          <p:cNvPr id="129" name="Google Shape;129;p18"/>
          <p:cNvSpPr>
            <a:spLocks noGrp="1"/>
          </p:cNvSpPr>
          <p:nvPr>
            <p:ph type="pic" idx="2"/>
          </p:nvPr>
        </p:nvSpPr>
        <p:spPr>
          <a:xfrm>
            <a:off x="4572000" y="252000"/>
            <a:ext cx="4322100" cy="4586400"/>
          </a:xfrm>
          <a:prstGeom prst="rect">
            <a:avLst/>
          </a:prstGeom>
          <a:noFill/>
          <a:ln>
            <a:noFill/>
          </a:ln>
        </p:spPr>
      </p:sp>
    </p:spTree>
    <p:extLst>
      <p:ext uri="{BB962C8B-B14F-4D97-AF65-F5344CB8AC3E}">
        <p14:creationId xmlns:p14="http://schemas.microsoft.com/office/powerpoint/2010/main" val="3761691766"/>
      </p:ext>
    </p:extLst>
  </p:cSld>
  <p:clrMapOvr>
    <a:masterClrMapping/>
  </p:clrMapOvr>
  <p:extLst>
    <p:ext uri="{DCECCB84-F9BA-43D5-87BE-67443E8EF086}">
      <p15:sldGuideLst xmlns:p15="http://schemas.microsoft.com/office/powerpoint/2012/main">
        <p15:guide id="1" pos="159">
          <p15:clr>
            <a:srgbClr val="E46962"/>
          </p15:clr>
        </p15:guide>
        <p15:guide id="2" pos="2880">
          <p15:clr>
            <a:srgbClr val="E46962"/>
          </p15:clr>
        </p15:guide>
        <p15:guide id="3" pos="1066">
          <p15:clr>
            <a:srgbClr val="E46962"/>
          </p15:clr>
        </p15:guide>
        <p15:guide id="4" pos="1973">
          <p15:clr>
            <a:srgbClr val="E46962"/>
          </p15:clr>
        </p15:guide>
        <p15:guide id="5" pos="3787">
          <p15:clr>
            <a:srgbClr val="E46962"/>
          </p15:clr>
        </p15:guide>
        <p15:guide id="6" pos="4694">
          <p15:clr>
            <a:srgbClr val="E46962"/>
          </p15:clr>
        </p15:guide>
        <p15:guide id="7" orient="horz" pos="1620">
          <p15:clr>
            <a:srgbClr val="E46962"/>
          </p15:clr>
        </p15:guide>
        <p15:guide id="8" pos="5601">
          <p15:clr>
            <a:srgbClr val="E46962"/>
          </p15:clr>
        </p15:guide>
        <p15:guide id="9" orient="horz" pos="159">
          <p15:clr>
            <a:srgbClr val="E46962"/>
          </p15:clr>
        </p15:guide>
        <p15:guide id="10" orient="horz" pos="3048">
          <p15:clr>
            <a:srgbClr val="E46962"/>
          </p15:clr>
        </p15:guide>
        <p15:guide id="11" orient="horz" pos="531">
          <p15:clr>
            <a:srgbClr val="E46962"/>
          </p15:clr>
        </p15:guide>
        <p15:guide id="12" orient="horz" pos="313">
          <p15:clr>
            <a:srgbClr val="E46962"/>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Figures with description">
  <p:cSld name="Figures with description">
    <p:spTree>
      <p:nvGrpSpPr>
        <p:cNvPr id="1" name="Shape 130"/>
        <p:cNvGrpSpPr/>
        <p:nvPr/>
      </p:nvGrpSpPr>
      <p:grpSpPr>
        <a:xfrm>
          <a:off x="0" y="0"/>
          <a:ext cx="0" cy="0"/>
          <a:chOff x="0" y="0"/>
          <a:chExt cx="0" cy="0"/>
        </a:xfrm>
      </p:grpSpPr>
      <p:sp>
        <p:nvSpPr>
          <p:cNvPr id="131" name="Google Shape;131;p19"/>
          <p:cNvSpPr/>
          <p:nvPr/>
        </p:nvSpPr>
        <p:spPr>
          <a:xfrm>
            <a:off x="252000" y="252000"/>
            <a:ext cx="4320000" cy="458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19"/>
          <p:cNvSpPr txBox="1">
            <a:spLocks noGrp="1"/>
          </p:cNvSpPr>
          <p:nvPr>
            <p:ph type="title"/>
          </p:nvPr>
        </p:nvSpPr>
        <p:spPr>
          <a:xfrm>
            <a:off x="433975" y="842400"/>
            <a:ext cx="3837000" cy="1111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33" name="Google Shape;133;p19"/>
          <p:cNvSpPr txBox="1">
            <a:spLocks noGrp="1"/>
          </p:cNvSpPr>
          <p:nvPr>
            <p:ph type="subTitle" idx="1"/>
          </p:nvPr>
        </p:nvSpPr>
        <p:spPr>
          <a:xfrm>
            <a:off x="433969" y="473100"/>
            <a:ext cx="3837000" cy="369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1pPr>
            <a:lvl2pPr lvl="1" algn="l">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2pPr>
            <a:lvl3pPr lvl="2" algn="l">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3pPr>
            <a:lvl4pPr lvl="3" algn="l">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4pPr>
            <a:lvl5pPr lvl="4" algn="l">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5pPr>
            <a:lvl6pPr lvl="5" algn="l">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6pPr>
            <a:lvl7pPr lvl="6" algn="l">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7pPr>
            <a:lvl8pPr lvl="7" algn="l">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8pPr>
            <a:lvl9pPr lvl="8" algn="l">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9pPr>
          </a:lstStyle>
          <a:p>
            <a:endParaRPr/>
          </a:p>
        </p:txBody>
      </p:sp>
      <p:sp>
        <p:nvSpPr>
          <p:cNvPr id="134" name="Google Shape;134;p19"/>
          <p:cNvSpPr txBox="1">
            <a:spLocks noGrp="1"/>
          </p:cNvSpPr>
          <p:nvPr>
            <p:ph type="body" idx="2"/>
          </p:nvPr>
        </p:nvSpPr>
        <p:spPr>
          <a:xfrm>
            <a:off x="433975" y="1953900"/>
            <a:ext cx="3837000" cy="2632500"/>
          </a:xfrm>
          <a:prstGeom prst="rect">
            <a:avLst/>
          </a:prstGeom>
          <a:noFill/>
          <a:ln>
            <a:noFill/>
          </a:ln>
        </p:spPr>
        <p:txBody>
          <a:bodyPr spcFirstLastPara="1" wrap="square" lIns="91425" tIns="91425" rIns="91425" bIns="91425" anchor="b" anchorCtr="0">
            <a:noAutofit/>
          </a:bodyPr>
          <a:lstStyle>
            <a:lvl1pPr marL="457200" lvl="0" indent="-304800" algn="l">
              <a:lnSpc>
                <a:spcPct val="115000"/>
              </a:lnSpc>
              <a:spcBef>
                <a:spcPts val="0"/>
              </a:spcBef>
              <a:spcAft>
                <a:spcPts val="0"/>
              </a:spcAft>
              <a:buSzPts val="1200"/>
              <a:buFont typeface="Calibri"/>
              <a:buChar char="●"/>
              <a:defRPr sz="1200">
                <a:latin typeface="Calibri"/>
                <a:ea typeface="Calibri"/>
                <a:cs typeface="Calibri"/>
                <a:sym typeface="Calibri"/>
              </a:defRPr>
            </a:lvl1pPr>
            <a:lvl2pPr marL="914400" lvl="1" indent="-304800" algn="l">
              <a:lnSpc>
                <a:spcPct val="115000"/>
              </a:lnSpc>
              <a:spcBef>
                <a:spcPts val="1000"/>
              </a:spcBef>
              <a:spcAft>
                <a:spcPts val="0"/>
              </a:spcAft>
              <a:buSzPts val="1200"/>
              <a:buFont typeface="Calibri"/>
              <a:buChar char="○"/>
              <a:defRPr sz="1200">
                <a:latin typeface="Calibri"/>
                <a:ea typeface="Calibri"/>
                <a:cs typeface="Calibri"/>
                <a:sym typeface="Calibri"/>
              </a:defRPr>
            </a:lvl2pPr>
            <a:lvl3pPr marL="1371600" lvl="2" indent="-304800" algn="l">
              <a:lnSpc>
                <a:spcPct val="115000"/>
              </a:lnSpc>
              <a:spcBef>
                <a:spcPts val="1000"/>
              </a:spcBef>
              <a:spcAft>
                <a:spcPts val="0"/>
              </a:spcAft>
              <a:buSzPts val="1200"/>
              <a:buFont typeface="Calibri"/>
              <a:buChar char="■"/>
              <a:defRPr sz="1200">
                <a:latin typeface="Calibri"/>
                <a:ea typeface="Calibri"/>
                <a:cs typeface="Calibri"/>
                <a:sym typeface="Calibri"/>
              </a:defRPr>
            </a:lvl3pPr>
            <a:lvl4pPr marL="1828800" lvl="3" indent="-304800" algn="l">
              <a:lnSpc>
                <a:spcPct val="115000"/>
              </a:lnSpc>
              <a:spcBef>
                <a:spcPts val="1000"/>
              </a:spcBef>
              <a:spcAft>
                <a:spcPts val="0"/>
              </a:spcAft>
              <a:buSzPts val="1200"/>
              <a:buFont typeface="Calibri"/>
              <a:buChar char="●"/>
              <a:defRPr sz="1200">
                <a:latin typeface="Calibri"/>
                <a:ea typeface="Calibri"/>
                <a:cs typeface="Calibri"/>
                <a:sym typeface="Calibri"/>
              </a:defRPr>
            </a:lvl4pPr>
            <a:lvl5pPr marL="2286000" lvl="4" indent="-304800" algn="l">
              <a:lnSpc>
                <a:spcPct val="115000"/>
              </a:lnSpc>
              <a:spcBef>
                <a:spcPts val="1000"/>
              </a:spcBef>
              <a:spcAft>
                <a:spcPts val="0"/>
              </a:spcAft>
              <a:buSzPts val="1200"/>
              <a:buFont typeface="Calibri"/>
              <a:buChar char="○"/>
              <a:defRPr sz="1200">
                <a:latin typeface="Calibri"/>
                <a:ea typeface="Calibri"/>
                <a:cs typeface="Calibri"/>
                <a:sym typeface="Calibri"/>
              </a:defRPr>
            </a:lvl5pPr>
            <a:lvl6pPr marL="2743200" lvl="5" indent="-304800" algn="l">
              <a:lnSpc>
                <a:spcPct val="115000"/>
              </a:lnSpc>
              <a:spcBef>
                <a:spcPts val="1000"/>
              </a:spcBef>
              <a:spcAft>
                <a:spcPts val="0"/>
              </a:spcAft>
              <a:buSzPts val="1200"/>
              <a:buFont typeface="Calibri"/>
              <a:buChar char="■"/>
              <a:defRPr sz="1200">
                <a:latin typeface="Calibri"/>
                <a:ea typeface="Calibri"/>
                <a:cs typeface="Calibri"/>
                <a:sym typeface="Calibri"/>
              </a:defRPr>
            </a:lvl6pPr>
            <a:lvl7pPr marL="3200400" lvl="6" indent="-304800" algn="l">
              <a:lnSpc>
                <a:spcPct val="115000"/>
              </a:lnSpc>
              <a:spcBef>
                <a:spcPts val="1000"/>
              </a:spcBef>
              <a:spcAft>
                <a:spcPts val="0"/>
              </a:spcAft>
              <a:buSzPts val="1200"/>
              <a:buFont typeface="Calibri"/>
              <a:buChar char="●"/>
              <a:defRPr sz="1200">
                <a:latin typeface="Calibri"/>
                <a:ea typeface="Calibri"/>
                <a:cs typeface="Calibri"/>
                <a:sym typeface="Calibri"/>
              </a:defRPr>
            </a:lvl7pPr>
            <a:lvl8pPr marL="3657600" lvl="7" indent="-304800" algn="l">
              <a:lnSpc>
                <a:spcPct val="115000"/>
              </a:lnSpc>
              <a:spcBef>
                <a:spcPts val="1000"/>
              </a:spcBef>
              <a:spcAft>
                <a:spcPts val="0"/>
              </a:spcAft>
              <a:buSzPts val="1200"/>
              <a:buFont typeface="Calibri"/>
              <a:buChar char="○"/>
              <a:defRPr sz="1200">
                <a:latin typeface="Calibri"/>
                <a:ea typeface="Calibri"/>
                <a:cs typeface="Calibri"/>
                <a:sym typeface="Calibri"/>
              </a:defRPr>
            </a:lvl8pPr>
            <a:lvl9pPr marL="4114800" lvl="8" indent="-304800" algn="l">
              <a:lnSpc>
                <a:spcPct val="115000"/>
              </a:lnSpc>
              <a:spcBef>
                <a:spcPts val="1000"/>
              </a:spcBef>
              <a:spcAft>
                <a:spcPts val="1000"/>
              </a:spcAft>
              <a:buSzPts val="1200"/>
              <a:buFont typeface="Calibri"/>
              <a:buChar char="■"/>
              <a:defRPr sz="1200">
                <a:latin typeface="Calibri"/>
                <a:ea typeface="Calibri"/>
                <a:cs typeface="Calibri"/>
                <a:sym typeface="Calibri"/>
              </a:defRPr>
            </a:lvl9pPr>
          </a:lstStyle>
          <a:p>
            <a:endParaRPr/>
          </a:p>
        </p:txBody>
      </p:sp>
      <p:sp>
        <p:nvSpPr>
          <p:cNvPr id="135" name="Google Shape;135;p19"/>
          <p:cNvSpPr/>
          <p:nvPr/>
        </p:nvSpPr>
        <p:spPr>
          <a:xfrm>
            <a:off x="4572000" y="261525"/>
            <a:ext cx="4320000" cy="4576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9"/>
          <p:cNvSpPr>
            <a:spLocks noGrp="1"/>
          </p:cNvSpPr>
          <p:nvPr>
            <p:ph type="pic" idx="3"/>
          </p:nvPr>
        </p:nvSpPr>
        <p:spPr>
          <a:xfrm>
            <a:off x="4572000" y="256800"/>
            <a:ext cx="4320000" cy="4576800"/>
          </a:xfrm>
          <a:prstGeom prst="rect">
            <a:avLst/>
          </a:prstGeom>
          <a:noFill/>
          <a:ln>
            <a:noFill/>
          </a:ln>
        </p:spPr>
        <p:txBody>
          <a:bodyPr/>
          <a:lstStyle/>
          <a:p>
            <a:endParaRPr lang="de-DE"/>
          </a:p>
        </p:txBody>
      </p:sp>
    </p:spTree>
    <p:extLst>
      <p:ext uri="{BB962C8B-B14F-4D97-AF65-F5344CB8AC3E}">
        <p14:creationId xmlns:p14="http://schemas.microsoft.com/office/powerpoint/2010/main" val="4079847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 Kapitel I">
  <p:cSld name="TITLE_AND_BODY_1">
    <p:bg>
      <p:bgPr>
        <a:solidFill>
          <a:schemeClr val="lt1"/>
        </a:solidFill>
        <a:effectLst/>
      </p:bgPr>
    </p:bg>
    <p:spTree>
      <p:nvGrpSpPr>
        <p:cNvPr id="1" name="Shape 38"/>
        <p:cNvGrpSpPr/>
        <p:nvPr/>
      </p:nvGrpSpPr>
      <p:grpSpPr>
        <a:xfrm>
          <a:off x="0" y="0"/>
          <a:ext cx="0" cy="0"/>
          <a:chOff x="0" y="0"/>
          <a:chExt cx="0" cy="0"/>
        </a:xfrm>
      </p:grpSpPr>
      <p:cxnSp>
        <p:nvCxnSpPr>
          <p:cNvPr id="39" name="Google Shape;39;p5"/>
          <p:cNvCxnSpPr/>
          <p:nvPr/>
        </p:nvCxnSpPr>
        <p:spPr>
          <a:xfrm>
            <a:off x="257425" y="253463"/>
            <a:ext cx="8635200" cy="0"/>
          </a:xfrm>
          <a:prstGeom prst="straightConnector1">
            <a:avLst/>
          </a:prstGeom>
          <a:noFill/>
          <a:ln w="9525" cap="flat" cmpd="sng">
            <a:solidFill>
              <a:schemeClr val="lt2"/>
            </a:solidFill>
            <a:prstDash val="solid"/>
            <a:round/>
            <a:headEnd type="none" w="med" len="med"/>
            <a:tailEnd type="none" w="med" len="med"/>
          </a:ln>
        </p:spPr>
      </p:cxnSp>
      <p:cxnSp>
        <p:nvCxnSpPr>
          <p:cNvPr id="40" name="Google Shape;40;p5"/>
          <p:cNvCxnSpPr/>
          <p:nvPr/>
        </p:nvCxnSpPr>
        <p:spPr>
          <a:xfrm>
            <a:off x="257425" y="253463"/>
            <a:ext cx="8635200" cy="0"/>
          </a:xfrm>
          <a:prstGeom prst="straightConnector1">
            <a:avLst/>
          </a:prstGeom>
          <a:noFill/>
          <a:ln>
            <a:noFill/>
          </a:ln>
        </p:spPr>
      </p:cxnSp>
      <p:cxnSp>
        <p:nvCxnSpPr>
          <p:cNvPr id="41" name="Google Shape;41;p5"/>
          <p:cNvCxnSpPr/>
          <p:nvPr/>
        </p:nvCxnSpPr>
        <p:spPr>
          <a:xfrm>
            <a:off x="1658425" y="249875"/>
            <a:ext cx="1492500" cy="0"/>
          </a:xfrm>
          <a:prstGeom prst="straightConnector1">
            <a:avLst/>
          </a:prstGeom>
          <a:noFill/>
          <a:ln w="28575" cap="flat" cmpd="sng">
            <a:solidFill>
              <a:srgbClr val="006265"/>
            </a:solidFill>
            <a:prstDash val="solid"/>
            <a:round/>
            <a:headEnd type="none" w="med" len="med"/>
            <a:tailEnd type="none" w="med" len="med"/>
          </a:ln>
        </p:spPr>
      </p:cxnSp>
      <p:sp>
        <p:nvSpPr>
          <p:cNvPr id="42" name="Google Shape;42;p5"/>
          <p:cNvSpPr txBox="1">
            <a:spLocks noGrp="1"/>
          </p:cNvSpPr>
          <p:nvPr>
            <p:ph type="title"/>
          </p:nvPr>
        </p:nvSpPr>
        <p:spPr>
          <a:xfrm>
            <a:off x="252000" y="842400"/>
            <a:ext cx="7100400" cy="477300"/>
          </a:xfrm>
          <a:prstGeom prst="rect">
            <a:avLst/>
          </a:prstGeom>
        </p:spPr>
        <p:txBody>
          <a:bodyPr spcFirstLastPara="1" wrap="square" lIns="91425" tIns="91425" rIns="91425" bIns="91425" anchor="t" anchorCtr="0">
            <a:normAutofit/>
          </a:bodyPr>
          <a:lstStyle>
            <a:lvl1pPr marL="0" marR="0" lvl="0" indent="0" algn="l" rtl="0">
              <a:lnSpc>
                <a:spcPct val="100000"/>
              </a:lnSpc>
              <a:spcBef>
                <a:spcPts val="0"/>
              </a:spcBef>
              <a:spcAft>
                <a:spcPts val="0"/>
              </a:spcAft>
              <a:buNone/>
              <a:defRPr>
                <a:solidFill>
                  <a:srgbClr val="000000"/>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3" name="Google Shape;43;p5"/>
          <p:cNvSpPr txBox="1">
            <a:spLocks noGrp="1"/>
          </p:cNvSpPr>
          <p:nvPr>
            <p:ph type="subTitle" idx="1"/>
          </p:nvPr>
        </p:nvSpPr>
        <p:spPr>
          <a:xfrm>
            <a:off x="252000" y="697459"/>
            <a:ext cx="7100400" cy="181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None/>
              <a:defRPr sz="1000">
                <a:solidFill>
                  <a:srgbClr val="000000"/>
                </a:solidFill>
                <a:latin typeface="JetBrains Mono Light"/>
                <a:ea typeface="JetBrains Mono Light"/>
                <a:cs typeface="JetBrains Mono Light"/>
                <a:sym typeface="JetBrains Mono Light"/>
              </a:defRPr>
            </a:lvl1pPr>
            <a:lvl2pPr lvl="1" rtl="0">
              <a:spcBef>
                <a:spcPts val="0"/>
              </a:spcBef>
              <a:spcAft>
                <a:spcPts val="0"/>
              </a:spcAft>
              <a:buSzPts val="1000"/>
              <a:buFont typeface="JetBrains Mono"/>
              <a:buNone/>
              <a:defRPr sz="1000">
                <a:latin typeface="JetBrains Mono"/>
                <a:ea typeface="JetBrains Mono"/>
                <a:cs typeface="JetBrains Mono"/>
                <a:sym typeface="JetBrains Mono"/>
              </a:defRPr>
            </a:lvl2pPr>
            <a:lvl3pPr lvl="2" rtl="0">
              <a:spcBef>
                <a:spcPts val="0"/>
              </a:spcBef>
              <a:spcAft>
                <a:spcPts val="0"/>
              </a:spcAft>
              <a:buSzPts val="1000"/>
              <a:buFont typeface="JetBrains Mono"/>
              <a:buNone/>
              <a:defRPr sz="1000">
                <a:latin typeface="JetBrains Mono"/>
                <a:ea typeface="JetBrains Mono"/>
                <a:cs typeface="JetBrains Mono"/>
                <a:sym typeface="JetBrains Mono"/>
              </a:defRPr>
            </a:lvl3pPr>
            <a:lvl4pPr lvl="3" rtl="0">
              <a:spcBef>
                <a:spcPts val="0"/>
              </a:spcBef>
              <a:spcAft>
                <a:spcPts val="0"/>
              </a:spcAft>
              <a:buSzPts val="1000"/>
              <a:buFont typeface="JetBrains Mono"/>
              <a:buNone/>
              <a:defRPr sz="1000">
                <a:latin typeface="JetBrains Mono"/>
                <a:ea typeface="JetBrains Mono"/>
                <a:cs typeface="JetBrains Mono"/>
                <a:sym typeface="JetBrains Mono"/>
              </a:defRPr>
            </a:lvl4pPr>
            <a:lvl5pPr lvl="4" rtl="0">
              <a:spcBef>
                <a:spcPts val="0"/>
              </a:spcBef>
              <a:spcAft>
                <a:spcPts val="0"/>
              </a:spcAft>
              <a:buSzPts val="1000"/>
              <a:buFont typeface="JetBrains Mono"/>
              <a:buNone/>
              <a:defRPr sz="1000">
                <a:latin typeface="JetBrains Mono"/>
                <a:ea typeface="JetBrains Mono"/>
                <a:cs typeface="JetBrains Mono"/>
                <a:sym typeface="JetBrains Mono"/>
              </a:defRPr>
            </a:lvl5pPr>
            <a:lvl6pPr lvl="5" rtl="0">
              <a:spcBef>
                <a:spcPts val="0"/>
              </a:spcBef>
              <a:spcAft>
                <a:spcPts val="0"/>
              </a:spcAft>
              <a:buSzPts val="1000"/>
              <a:buFont typeface="JetBrains Mono"/>
              <a:buNone/>
              <a:defRPr sz="1000">
                <a:latin typeface="JetBrains Mono"/>
                <a:ea typeface="JetBrains Mono"/>
                <a:cs typeface="JetBrains Mono"/>
                <a:sym typeface="JetBrains Mono"/>
              </a:defRPr>
            </a:lvl6pPr>
            <a:lvl7pPr lvl="6" rtl="0">
              <a:spcBef>
                <a:spcPts val="0"/>
              </a:spcBef>
              <a:spcAft>
                <a:spcPts val="0"/>
              </a:spcAft>
              <a:buSzPts val="1000"/>
              <a:buFont typeface="JetBrains Mono"/>
              <a:buNone/>
              <a:defRPr sz="1000">
                <a:latin typeface="JetBrains Mono"/>
                <a:ea typeface="JetBrains Mono"/>
                <a:cs typeface="JetBrains Mono"/>
                <a:sym typeface="JetBrains Mono"/>
              </a:defRPr>
            </a:lvl7pPr>
            <a:lvl8pPr lvl="7" rtl="0">
              <a:spcBef>
                <a:spcPts val="0"/>
              </a:spcBef>
              <a:spcAft>
                <a:spcPts val="0"/>
              </a:spcAft>
              <a:buSzPts val="1000"/>
              <a:buFont typeface="JetBrains Mono"/>
              <a:buNone/>
              <a:defRPr sz="1000">
                <a:latin typeface="JetBrains Mono"/>
                <a:ea typeface="JetBrains Mono"/>
                <a:cs typeface="JetBrains Mono"/>
                <a:sym typeface="JetBrains Mono"/>
              </a:defRPr>
            </a:lvl8pPr>
            <a:lvl9pPr lvl="8" rtl="0">
              <a:spcBef>
                <a:spcPts val="0"/>
              </a:spcBef>
              <a:spcAft>
                <a:spcPts val="0"/>
              </a:spcAft>
              <a:buSzPts val="1000"/>
              <a:buFont typeface="JetBrains Mono"/>
              <a:buNone/>
              <a:defRPr sz="1000">
                <a:latin typeface="JetBrains Mono"/>
                <a:ea typeface="JetBrains Mono"/>
                <a:cs typeface="JetBrains Mono"/>
                <a:sym typeface="JetBrains Mono"/>
              </a:defRPr>
            </a:lvl9pPr>
          </a:lstStyle>
          <a:p>
            <a:endParaRPr/>
          </a:p>
        </p:txBody>
      </p:sp>
      <p:sp>
        <p:nvSpPr>
          <p:cNvPr id="44" name="Google Shape;44;p5"/>
          <p:cNvSpPr txBox="1">
            <a:spLocks noGrp="1"/>
          </p:cNvSpPr>
          <p:nvPr>
            <p:ph type="body" idx="2"/>
          </p:nvPr>
        </p:nvSpPr>
        <p:spPr>
          <a:xfrm>
            <a:off x="257425" y="1565863"/>
            <a:ext cx="8635200" cy="3021000"/>
          </a:xfrm>
          <a:prstGeom prst="rect">
            <a:avLst/>
          </a:prstGeom>
          <a:noFill/>
          <a:ln>
            <a:noFill/>
          </a:ln>
        </p:spPr>
        <p:txBody>
          <a:bodyPr spcFirstLastPara="1" wrap="square" lIns="91425" tIns="91425" rIns="91425" bIns="91425" anchor="t" anchorCtr="0">
            <a:noAutofit/>
          </a:bodyPr>
          <a:lstStyle>
            <a:lvl1pPr marL="457200" lvl="0" indent="-330200" rtl="0">
              <a:lnSpc>
                <a:spcPct val="115000"/>
              </a:lnSpc>
              <a:spcBef>
                <a:spcPts val="0"/>
              </a:spcBef>
              <a:spcAft>
                <a:spcPts val="0"/>
              </a:spcAft>
              <a:buSzPts val="1600"/>
              <a:buFont typeface="Source Sans 3"/>
              <a:buChar char="●"/>
              <a:defRPr sz="1600">
                <a:latin typeface="Source Sans 3"/>
                <a:ea typeface="Source Sans 3"/>
                <a:cs typeface="Source Sans 3"/>
                <a:sym typeface="Source Sans 3"/>
              </a:defRPr>
            </a:lvl1pPr>
            <a:lvl2pPr marL="914400" lvl="1"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2pPr>
            <a:lvl3pPr marL="1371600" lvl="2"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3pPr>
            <a:lvl4pPr marL="1828800" lvl="3"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4pPr>
            <a:lvl5pPr marL="2286000" lvl="4"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5pPr>
            <a:lvl6pPr marL="2743200" lvl="5"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6pPr>
            <a:lvl7pPr marL="3200400" lvl="6"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7pPr>
            <a:lvl8pPr marL="3657600" lvl="7"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8pPr>
            <a:lvl9pPr marL="4114800" lvl="8" indent="-330200" rtl="0">
              <a:lnSpc>
                <a:spcPct val="115000"/>
              </a:lnSpc>
              <a:spcBef>
                <a:spcPts val="600"/>
              </a:spcBef>
              <a:spcAft>
                <a:spcPts val="600"/>
              </a:spcAft>
              <a:buSzPts val="1600"/>
              <a:buFont typeface="Source Sans 3"/>
              <a:buChar char="■"/>
              <a:defRPr sz="1600">
                <a:latin typeface="Source Sans 3"/>
                <a:ea typeface="Source Sans 3"/>
                <a:cs typeface="Source Sans 3"/>
                <a:sym typeface="Source Sans 3"/>
              </a:defRPr>
            </a:lvl9pPr>
          </a:lstStyle>
          <a:p>
            <a:endParaRPr/>
          </a:p>
        </p:txBody>
      </p:sp>
      <p:sp>
        <p:nvSpPr>
          <p:cNvPr id="45" name="Google Shape;45;p5"/>
          <p:cNvSpPr txBox="1"/>
          <p:nvPr/>
        </p:nvSpPr>
        <p:spPr>
          <a:xfrm>
            <a:off x="1605925" y="15875"/>
            <a:ext cx="1597500" cy="310500"/>
          </a:xfrm>
          <a:prstGeom prst="rect">
            <a:avLst/>
          </a:prstGeom>
          <a:noFill/>
          <a:ln>
            <a:noFill/>
          </a:ln>
        </p:spPr>
        <p:txBody>
          <a:bodyPr spcFirstLastPara="1" wrap="square" lIns="0" tIns="91425" rIns="0" bIns="91425" anchor="ctr" anchorCtr="0">
            <a:noAutofit/>
          </a:bodyPr>
          <a:lstStyle/>
          <a:p>
            <a:pPr marL="0" lvl="0" indent="0" algn="ctr" rtl="0">
              <a:spcBef>
                <a:spcPts val="0"/>
              </a:spcBef>
              <a:spcAft>
                <a:spcPts val="0"/>
              </a:spcAft>
              <a:buNone/>
            </a:pPr>
            <a:r>
              <a:rPr lang="de" sz="800" b="1">
                <a:solidFill>
                  <a:srgbClr val="006265"/>
                </a:solidFill>
                <a:latin typeface="JetBrains Mono"/>
                <a:ea typeface="JetBrains Mono"/>
                <a:cs typeface="JetBrains Mono"/>
                <a:sym typeface="JetBrains Mono"/>
              </a:rPr>
              <a:t>KOMMUNIKATION</a:t>
            </a:r>
            <a:endParaRPr sz="800" b="1">
              <a:solidFill>
                <a:srgbClr val="006265"/>
              </a:solidFill>
              <a:latin typeface="JetBrains Mono"/>
              <a:ea typeface="JetBrains Mono"/>
              <a:cs typeface="JetBrains Mono"/>
              <a:sym typeface="JetBrains Mono"/>
            </a:endParaRPr>
          </a:p>
        </p:txBody>
      </p:sp>
      <p:sp>
        <p:nvSpPr>
          <p:cNvPr id="46" name="Google Shape;46;p5"/>
          <p:cNvSpPr txBox="1"/>
          <p:nvPr/>
        </p:nvSpPr>
        <p:spPr>
          <a:xfrm>
            <a:off x="5940547" y="15875"/>
            <a:ext cx="1597500" cy="31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sz="800">
                <a:solidFill>
                  <a:srgbClr val="858585"/>
                </a:solidFill>
                <a:latin typeface="JetBrains Mono Light"/>
                <a:ea typeface="JetBrains Mono Light"/>
                <a:cs typeface="JetBrains Mono Light"/>
                <a:sym typeface="JetBrains Mono Light"/>
              </a:rPr>
              <a:t>FORMATE</a:t>
            </a:r>
            <a:endParaRPr sz="800">
              <a:solidFill>
                <a:srgbClr val="858585"/>
              </a:solidFill>
              <a:latin typeface="JetBrains Mono Light"/>
              <a:ea typeface="JetBrains Mono Light"/>
              <a:cs typeface="JetBrains Mono Light"/>
              <a:sym typeface="JetBrains Mono Light"/>
            </a:endParaRPr>
          </a:p>
        </p:txBody>
      </p:sp>
    </p:spTree>
  </p:cSld>
  <p:clrMapOvr>
    <a:masterClrMapping/>
  </p:clrMapOvr>
  <p:extLst>
    <p:ext uri="{DCECCB84-F9BA-43D5-87BE-67443E8EF086}">
      <p15:sldGuideLst xmlns:p15="http://schemas.microsoft.com/office/powerpoint/2012/main">
        <p15:guide id="1" orient="horz" pos="10">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 Kapitel II">
  <p:cSld name="TITLE_AND_BODY_1_2">
    <p:bg>
      <p:bgPr>
        <a:solidFill>
          <a:schemeClr val="lt1"/>
        </a:solidFill>
        <a:effectLst/>
      </p:bgPr>
    </p:bg>
    <p:spTree>
      <p:nvGrpSpPr>
        <p:cNvPr id="1" name="Shape 47"/>
        <p:cNvGrpSpPr/>
        <p:nvPr/>
      </p:nvGrpSpPr>
      <p:grpSpPr>
        <a:xfrm>
          <a:off x="0" y="0"/>
          <a:ext cx="0" cy="0"/>
          <a:chOff x="0" y="0"/>
          <a:chExt cx="0" cy="0"/>
        </a:xfrm>
      </p:grpSpPr>
      <p:cxnSp>
        <p:nvCxnSpPr>
          <p:cNvPr id="48" name="Google Shape;48;p6"/>
          <p:cNvCxnSpPr/>
          <p:nvPr/>
        </p:nvCxnSpPr>
        <p:spPr>
          <a:xfrm>
            <a:off x="257425" y="253463"/>
            <a:ext cx="8635200" cy="0"/>
          </a:xfrm>
          <a:prstGeom prst="straightConnector1">
            <a:avLst/>
          </a:prstGeom>
          <a:noFill/>
          <a:ln w="9525" cap="flat" cmpd="sng">
            <a:solidFill>
              <a:schemeClr val="lt2"/>
            </a:solidFill>
            <a:prstDash val="solid"/>
            <a:round/>
            <a:headEnd type="none" w="med" len="med"/>
            <a:tailEnd type="none" w="med" len="med"/>
          </a:ln>
        </p:spPr>
      </p:cxnSp>
      <p:cxnSp>
        <p:nvCxnSpPr>
          <p:cNvPr id="49" name="Google Shape;49;p6"/>
          <p:cNvCxnSpPr/>
          <p:nvPr/>
        </p:nvCxnSpPr>
        <p:spPr>
          <a:xfrm>
            <a:off x="5990725" y="249875"/>
            <a:ext cx="1492500" cy="0"/>
          </a:xfrm>
          <a:prstGeom prst="straightConnector1">
            <a:avLst/>
          </a:prstGeom>
          <a:noFill/>
          <a:ln w="28575" cap="flat" cmpd="sng">
            <a:solidFill>
              <a:srgbClr val="006265"/>
            </a:solidFill>
            <a:prstDash val="solid"/>
            <a:round/>
            <a:headEnd type="none" w="med" len="med"/>
            <a:tailEnd type="none" w="med" len="med"/>
          </a:ln>
        </p:spPr>
      </p:cxnSp>
      <p:sp>
        <p:nvSpPr>
          <p:cNvPr id="50" name="Google Shape;50;p6"/>
          <p:cNvSpPr txBox="1">
            <a:spLocks noGrp="1"/>
          </p:cNvSpPr>
          <p:nvPr>
            <p:ph type="title"/>
          </p:nvPr>
        </p:nvSpPr>
        <p:spPr>
          <a:xfrm>
            <a:off x="252000" y="842400"/>
            <a:ext cx="7100400" cy="477300"/>
          </a:xfrm>
          <a:prstGeom prst="rect">
            <a:avLst/>
          </a:prstGeom>
        </p:spPr>
        <p:txBody>
          <a:bodyPr spcFirstLastPara="1" wrap="square" lIns="91425" tIns="91425" rIns="91425" bIns="91425" anchor="t" anchorCtr="0">
            <a:normAutofit/>
          </a:bodyPr>
          <a:lstStyle>
            <a:lvl1pPr marL="0" marR="0" lvl="0" indent="0" algn="l">
              <a:lnSpc>
                <a:spcPct val="100000"/>
              </a:lnSpc>
              <a:spcBef>
                <a:spcPts val="0"/>
              </a:spcBef>
              <a:spcAft>
                <a:spcPts val="0"/>
              </a:spcAft>
              <a:buNone/>
              <a:defRPr>
                <a:solidFill>
                  <a:srgbClr val="000000"/>
                </a:solidFill>
              </a:defRPr>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1" name="Google Shape;51;p6"/>
          <p:cNvSpPr txBox="1">
            <a:spLocks noGrp="1"/>
          </p:cNvSpPr>
          <p:nvPr>
            <p:ph type="subTitle" idx="1"/>
          </p:nvPr>
        </p:nvSpPr>
        <p:spPr>
          <a:xfrm>
            <a:off x="252000" y="698400"/>
            <a:ext cx="7100400" cy="1818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None/>
              <a:defRPr sz="1000">
                <a:solidFill>
                  <a:srgbClr val="000000"/>
                </a:solidFill>
                <a:latin typeface="JetBrains Mono Light"/>
                <a:ea typeface="JetBrains Mono Light"/>
                <a:cs typeface="JetBrains Mono Light"/>
                <a:sym typeface="JetBrains Mono Light"/>
              </a:defRPr>
            </a:lvl1pPr>
            <a:lvl2pPr lvl="1">
              <a:spcBef>
                <a:spcPts val="0"/>
              </a:spcBef>
              <a:spcAft>
                <a:spcPts val="0"/>
              </a:spcAft>
              <a:buSzPts val="1000"/>
              <a:buFont typeface="JetBrains Mono"/>
              <a:buNone/>
              <a:defRPr sz="1000">
                <a:latin typeface="JetBrains Mono"/>
                <a:ea typeface="JetBrains Mono"/>
                <a:cs typeface="JetBrains Mono"/>
                <a:sym typeface="JetBrains Mono"/>
              </a:defRPr>
            </a:lvl2pPr>
            <a:lvl3pPr lvl="2">
              <a:spcBef>
                <a:spcPts val="0"/>
              </a:spcBef>
              <a:spcAft>
                <a:spcPts val="0"/>
              </a:spcAft>
              <a:buSzPts val="1000"/>
              <a:buFont typeface="JetBrains Mono"/>
              <a:buNone/>
              <a:defRPr sz="1000">
                <a:latin typeface="JetBrains Mono"/>
                <a:ea typeface="JetBrains Mono"/>
                <a:cs typeface="JetBrains Mono"/>
                <a:sym typeface="JetBrains Mono"/>
              </a:defRPr>
            </a:lvl3pPr>
            <a:lvl4pPr lvl="3">
              <a:spcBef>
                <a:spcPts val="0"/>
              </a:spcBef>
              <a:spcAft>
                <a:spcPts val="0"/>
              </a:spcAft>
              <a:buSzPts val="1000"/>
              <a:buFont typeface="JetBrains Mono"/>
              <a:buNone/>
              <a:defRPr sz="1000">
                <a:latin typeface="JetBrains Mono"/>
                <a:ea typeface="JetBrains Mono"/>
                <a:cs typeface="JetBrains Mono"/>
                <a:sym typeface="JetBrains Mono"/>
              </a:defRPr>
            </a:lvl4pPr>
            <a:lvl5pPr lvl="4">
              <a:spcBef>
                <a:spcPts val="0"/>
              </a:spcBef>
              <a:spcAft>
                <a:spcPts val="0"/>
              </a:spcAft>
              <a:buSzPts val="1000"/>
              <a:buFont typeface="JetBrains Mono"/>
              <a:buNone/>
              <a:defRPr sz="1000">
                <a:latin typeface="JetBrains Mono"/>
                <a:ea typeface="JetBrains Mono"/>
                <a:cs typeface="JetBrains Mono"/>
                <a:sym typeface="JetBrains Mono"/>
              </a:defRPr>
            </a:lvl5pPr>
            <a:lvl6pPr lvl="5">
              <a:spcBef>
                <a:spcPts val="0"/>
              </a:spcBef>
              <a:spcAft>
                <a:spcPts val="0"/>
              </a:spcAft>
              <a:buSzPts val="1000"/>
              <a:buFont typeface="JetBrains Mono"/>
              <a:buNone/>
              <a:defRPr sz="1000">
                <a:latin typeface="JetBrains Mono"/>
                <a:ea typeface="JetBrains Mono"/>
                <a:cs typeface="JetBrains Mono"/>
                <a:sym typeface="JetBrains Mono"/>
              </a:defRPr>
            </a:lvl6pPr>
            <a:lvl7pPr lvl="6">
              <a:spcBef>
                <a:spcPts val="0"/>
              </a:spcBef>
              <a:spcAft>
                <a:spcPts val="0"/>
              </a:spcAft>
              <a:buSzPts val="1000"/>
              <a:buFont typeface="JetBrains Mono"/>
              <a:buNone/>
              <a:defRPr sz="1000">
                <a:latin typeface="JetBrains Mono"/>
                <a:ea typeface="JetBrains Mono"/>
                <a:cs typeface="JetBrains Mono"/>
                <a:sym typeface="JetBrains Mono"/>
              </a:defRPr>
            </a:lvl7pPr>
            <a:lvl8pPr lvl="7">
              <a:spcBef>
                <a:spcPts val="0"/>
              </a:spcBef>
              <a:spcAft>
                <a:spcPts val="0"/>
              </a:spcAft>
              <a:buSzPts val="1000"/>
              <a:buFont typeface="JetBrains Mono"/>
              <a:buNone/>
              <a:defRPr sz="1000">
                <a:latin typeface="JetBrains Mono"/>
                <a:ea typeface="JetBrains Mono"/>
                <a:cs typeface="JetBrains Mono"/>
                <a:sym typeface="JetBrains Mono"/>
              </a:defRPr>
            </a:lvl8pPr>
            <a:lvl9pPr lvl="8">
              <a:spcBef>
                <a:spcPts val="0"/>
              </a:spcBef>
              <a:spcAft>
                <a:spcPts val="0"/>
              </a:spcAft>
              <a:buSzPts val="1000"/>
              <a:buFont typeface="JetBrains Mono"/>
              <a:buNone/>
              <a:defRPr sz="1000">
                <a:latin typeface="JetBrains Mono"/>
                <a:ea typeface="JetBrains Mono"/>
                <a:cs typeface="JetBrains Mono"/>
                <a:sym typeface="JetBrains Mono"/>
              </a:defRPr>
            </a:lvl9pPr>
          </a:lstStyle>
          <a:p>
            <a:endParaRPr/>
          </a:p>
        </p:txBody>
      </p:sp>
      <p:sp>
        <p:nvSpPr>
          <p:cNvPr id="52" name="Google Shape;52;p6"/>
          <p:cNvSpPr txBox="1">
            <a:spLocks noGrp="1"/>
          </p:cNvSpPr>
          <p:nvPr>
            <p:ph type="body" idx="2"/>
          </p:nvPr>
        </p:nvSpPr>
        <p:spPr>
          <a:xfrm>
            <a:off x="257425" y="1565863"/>
            <a:ext cx="8635200" cy="30210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SzPts val="1600"/>
              <a:buFont typeface="Source Sans 3"/>
              <a:buChar char="●"/>
              <a:defRPr sz="1600">
                <a:latin typeface="Source Sans 3"/>
                <a:ea typeface="Source Sans 3"/>
                <a:cs typeface="Source Sans 3"/>
                <a:sym typeface="Source Sans 3"/>
              </a:defRPr>
            </a:lvl1pPr>
            <a:lvl2pPr marL="914400" lvl="1" indent="-33020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2pPr>
            <a:lvl3pPr marL="1371600" lvl="2" indent="-33020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3pPr>
            <a:lvl4pPr marL="1828800" lvl="3" indent="-33020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4pPr>
            <a:lvl5pPr marL="2286000" lvl="4" indent="-33020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5pPr>
            <a:lvl6pPr marL="2743200" lvl="5" indent="-33020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6pPr>
            <a:lvl7pPr marL="3200400" lvl="6" indent="-33020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7pPr>
            <a:lvl8pPr marL="3657600" lvl="7" indent="-33020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8pPr>
            <a:lvl9pPr marL="4114800" lvl="8" indent="-330200">
              <a:lnSpc>
                <a:spcPct val="115000"/>
              </a:lnSpc>
              <a:spcBef>
                <a:spcPts val="600"/>
              </a:spcBef>
              <a:spcAft>
                <a:spcPts val="600"/>
              </a:spcAft>
              <a:buSzPts val="1600"/>
              <a:buFont typeface="Source Sans 3"/>
              <a:buChar char="■"/>
              <a:defRPr sz="1600">
                <a:latin typeface="Source Sans 3"/>
                <a:ea typeface="Source Sans 3"/>
                <a:cs typeface="Source Sans 3"/>
                <a:sym typeface="Source Sans 3"/>
              </a:defRPr>
            </a:lvl9pPr>
          </a:lstStyle>
          <a:p>
            <a:endParaRPr/>
          </a:p>
        </p:txBody>
      </p:sp>
      <p:sp>
        <p:nvSpPr>
          <p:cNvPr id="53" name="Google Shape;53;p6"/>
          <p:cNvSpPr txBox="1"/>
          <p:nvPr/>
        </p:nvSpPr>
        <p:spPr>
          <a:xfrm>
            <a:off x="1605953" y="15875"/>
            <a:ext cx="1597500" cy="310500"/>
          </a:xfrm>
          <a:prstGeom prst="rect">
            <a:avLst/>
          </a:prstGeom>
          <a:noFill/>
          <a:ln>
            <a:noFill/>
          </a:ln>
        </p:spPr>
        <p:txBody>
          <a:bodyPr spcFirstLastPara="1" wrap="square" lIns="0" tIns="91425" rIns="0" bIns="91425" anchor="ctr" anchorCtr="0">
            <a:noAutofit/>
          </a:bodyPr>
          <a:lstStyle/>
          <a:p>
            <a:pPr marL="0" lvl="0" indent="0" algn="ctr" rtl="0">
              <a:spcBef>
                <a:spcPts val="0"/>
              </a:spcBef>
              <a:spcAft>
                <a:spcPts val="0"/>
              </a:spcAft>
              <a:buNone/>
            </a:pPr>
            <a:r>
              <a:rPr lang="de" sz="800">
                <a:solidFill>
                  <a:schemeClr val="dk2"/>
                </a:solidFill>
                <a:latin typeface="JetBrains Mono Light"/>
                <a:ea typeface="JetBrains Mono Light"/>
                <a:cs typeface="JetBrains Mono Light"/>
                <a:sym typeface="JetBrains Mono Light"/>
              </a:rPr>
              <a:t>KOMMUNIKATION</a:t>
            </a:r>
            <a:endParaRPr sz="800">
              <a:solidFill>
                <a:schemeClr val="dk2"/>
              </a:solidFill>
              <a:latin typeface="JetBrains Mono Light"/>
              <a:ea typeface="JetBrains Mono Light"/>
              <a:cs typeface="JetBrains Mono Light"/>
              <a:sym typeface="JetBrains Mono Light"/>
            </a:endParaRPr>
          </a:p>
        </p:txBody>
      </p:sp>
      <p:sp>
        <p:nvSpPr>
          <p:cNvPr id="54" name="Google Shape;54;p6"/>
          <p:cNvSpPr txBox="1"/>
          <p:nvPr/>
        </p:nvSpPr>
        <p:spPr>
          <a:xfrm>
            <a:off x="5938219" y="15875"/>
            <a:ext cx="1597500" cy="31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sz="800" b="1">
                <a:solidFill>
                  <a:schemeClr val="accent1"/>
                </a:solidFill>
                <a:latin typeface="JetBrains Mono"/>
                <a:ea typeface="JetBrains Mono"/>
                <a:cs typeface="JetBrains Mono"/>
                <a:sym typeface="JetBrains Mono"/>
              </a:rPr>
              <a:t>FORMATE</a:t>
            </a:r>
            <a:endParaRPr sz="800" b="1">
              <a:solidFill>
                <a:schemeClr val="accent1"/>
              </a:solidFill>
              <a:latin typeface="JetBrains Mono"/>
              <a:ea typeface="JetBrains Mono"/>
              <a:cs typeface="JetBrains Mono"/>
              <a:sym typeface="JetBrains Mono"/>
            </a:endParaRPr>
          </a:p>
        </p:txBody>
      </p:sp>
    </p:spTree>
  </p:cSld>
  <p:clrMapOvr>
    <a:masterClrMapping/>
  </p:clrMapOvr>
  <p:extLst>
    <p:ext uri="{DCECCB84-F9BA-43D5-87BE-67443E8EF086}">
      <p15:sldGuideLst xmlns:p15="http://schemas.microsoft.com/office/powerpoint/2012/main">
        <p15:guide id="1" orient="horz" pos="10">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 Kapitel III">
  <p:cSld name="TITLE_AND_BODY_1_1">
    <p:bg>
      <p:bgPr>
        <a:solidFill>
          <a:schemeClr val="lt1"/>
        </a:solidFill>
        <a:effectLst/>
      </p:bgPr>
    </p:bg>
    <p:spTree>
      <p:nvGrpSpPr>
        <p:cNvPr id="1" name="Shape 55"/>
        <p:cNvGrpSpPr/>
        <p:nvPr/>
      </p:nvGrpSpPr>
      <p:grpSpPr>
        <a:xfrm>
          <a:off x="0" y="0"/>
          <a:ext cx="0" cy="0"/>
          <a:chOff x="0" y="0"/>
          <a:chExt cx="0" cy="0"/>
        </a:xfrm>
      </p:grpSpPr>
      <p:cxnSp>
        <p:nvCxnSpPr>
          <p:cNvPr id="56" name="Google Shape;56;p7"/>
          <p:cNvCxnSpPr/>
          <p:nvPr/>
        </p:nvCxnSpPr>
        <p:spPr>
          <a:xfrm>
            <a:off x="257425" y="253463"/>
            <a:ext cx="8635200" cy="0"/>
          </a:xfrm>
          <a:prstGeom prst="straightConnector1">
            <a:avLst/>
          </a:prstGeom>
          <a:noFill/>
          <a:ln w="9525" cap="flat" cmpd="sng">
            <a:solidFill>
              <a:schemeClr val="lt2"/>
            </a:solidFill>
            <a:prstDash val="solid"/>
            <a:round/>
            <a:headEnd type="none" w="med" len="med"/>
            <a:tailEnd type="none" w="med" len="med"/>
          </a:ln>
        </p:spPr>
      </p:cxnSp>
      <p:sp>
        <p:nvSpPr>
          <p:cNvPr id="57" name="Google Shape;57;p7"/>
          <p:cNvSpPr txBox="1">
            <a:spLocks noGrp="1"/>
          </p:cNvSpPr>
          <p:nvPr>
            <p:ph type="title"/>
          </p:nvPr>
        </p:nvSpPr>
        <p:spPr>
          <a:xfrm>
            <a:off x="252000" y="842400"/>
            <a:ext cx="7100400" cy="477300"/>
          </a:xfrm>
          <a:prstGeom prst="rect">
            <a:avLst/>
          </a:prstGeom>
        </p:spPr>
        <p:txBody>
          <a:bodyPr spcFirstLastPara="1" wrap="square" lIns="91425" tIns="91425" rIns="91425" bIns="91425" anchor="t" anchorCtr="0">
            <a:normAutofit/>
          </a:bodyPr>
          <a:lstStyle>
            <a:lvl1pPr marL="0" marR="0" lvl="0" indent="0" algn="l" rtl="0">
              <a:lnSpc>
                <a:spcPct val="100000"/>
              </a:lnSpc>
              <a:spcBef>
                <a:spcPts val="0"/>
              </a:spcBef>
              <a:spcAft>
                <a:spcPts val="0"/>
              </a:spcAft>
              <a:buNone/>
              <a:defRPr>
                <a:solidFill>
                  <a:srgbClr val="000000"/>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 name="Google Shape;58;p7"/>
          <p:cNvSpPr txBox="1">
            <a:spLocks noGrp="1"/>
          </p:cNvSpPr>
          <p:nvPr>
            <p:ph type="subTitle" idx="1"/>
          </p:nvPr>
        </p:nvSpPr>
        <p:spPr>
          <a:xfrm>
            <a:off x="252000" y="698400"/>
            <a:ext cx="7100400" cy="181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None/>
              <a:defRPr sz="1000">
                <a:solidFill>
                  <a:srgbClr val="000000"/>
                </a:solidFill>
                <a:latin typeface="JetBrains Mono Light"/>
                <a:ea typeface="JetBrains Mono Light"/>
                <a:cs typeface="JetBrains Mono Light"/>
                <a:sym typeface="JetBrains Mono Light"/>
              </a:defRPr>
            </a:lvl1pPr>
            <a:lvl2pPr lvl="1" rtl="0">
              <a:spcBef>
                <a:spcPts val="0"/>
              </a:spcBef>
              <a:spcAft>
                <a:spcPts val="0"/>
              </a:spcAft>
              <a:buSzPts val="1200"/>
              <a:buFont typeface="JetBrains Mono"/>
              <a:buNone/>
              <a:defRPr sz="1200">
                <a:latin typeface="JetBrains Mono"/>
                <a:ea typeface="JetBrains Mono"/>
                <a:cs typeface="JetBrains Mono"/>
                <a:sym typeface="JetBrains Mono"/>
              </a:defRPr>
            </a:lvl2pPr>
            <a:lvl3pPr lvl="2" rtl="0">
              <a:spcBef>
                <a:spcPts val="0"/>
              </a:spcBef>
              <a:spcAft>
                <a:spcPts val="0"/>
              </a:spcAft>
              <a:buSzPts val="1200"/>
              <a:buFont typeface="JetBrains Mono"/>
              <a:buNone/>
              <a:defRPr sz="1200">
                <a:latin typeface="JetBrains Mono"/>
                <a:ea typeface="JetBrains Mono"/>
                <a:cs typeface="JetBrains Mono"/>
                <a:sym typeface="JetBrains Mono"/>
              </a:defRPr>
            </a:lvl3pPr>
            <a:lvl4pPr lvl="3" rtl="0">
              <a:spcBef>
                <a:spcPts val="0"/>
              </a:spcBef>
              <a:spcAft>
                <a:spcPts val="0"/>
              </a:spcAft>
              <a:buSzPts val="1200"/>
              <a:buFont typeface="JetBrains Mono"/>
              <a:buNone/>
              <a:defRPr sz="1200">
                <a:latin typeface="JetBrains Mono"/>
                <a:ea typeface="JetBrains Mono"/>
                <a:cs typeface="JetBrains Mono"/>
                <a:sym typeface="JetBrains Mono"/>
              </a:defRPr>
            </a:lvl4pPr>
            <a:lvl5pPr lvl="4" rtl="0">
              <a:spcBef>
                <a:spcPts val="0"/>
              </a:spcBef>
              <a:spcAft>
                <a:spcPts val="0"/>
              </a:spcAft>
              <a:buSzPts val="1200"/>
              <a:buFont typeface="JetBrains Mono"/>
              <a:buNone/>
              <a:defRPr sz="1200">
                <a:latin typeface="JetBrains Mono"/>
                <a:ea typeface="JetBrains Mono"/>
                <a:cs typeface="JetBrains Mono"/>
                <a:sym typeface="JetBrains Mono"/>
              </a:defRPr>
            </a:lvl5pPr>
            <a:lvl6pPr lvl="5" rtl="0">
              <a:spcBef>
                <a:spcPts val="0"/>
              </a:spcBef>
              <a:spcAft>
                <a:spcPts val="0"/>
              </a:spcAft>
              <a:buSzPts val="1200"/>
              <a:buFont typeface="JetBrains Mono"/>
              <a:buNone/>
              <a:defRPr sz="1200">
                <a:latin typeface="JetBrains Mono"/>
                <a:ea typeface="JetBrains Mono"/>
                <a:cs typeface="JetBrains Mono"/>
                <a:sym typeface="JetBrains Mono"/>
              </a:defRPr>
            </a:lvl6pPr>
            <a:lvl7pPr lvl="6" rtl="0">
              <a:spcBef>
                <a:spcPts val="0"/>
              </a:spcBef>
              <a:spcAft>
                <a:spcPts val="0"/>
              </a:spcAft>
              <a:buSzPts val="1200"/>
              <a:buFont typeface="JetBrains Mono"/>
              <a:buNone/>
              <a:defRPr sz="1200">
                <a:latin typeface="JetBrains Mono"/>
                <a:ea typeface="JetBrains Mono"/>
                <a:cs typeface="JetBrains Mono"/>
                <a:sym typeface="JetBrains Mono"/>
              </a:defRPr>
            </a:lvl7pPr>
            <a:lvl8pPr lvl="7" rtl="0">
              <a:spcBef>
                <a:spcPts val="0"/>
              </a:spcBef>
              <a:spcAft>
                <a:spcPts val="0"/>
              </a:spcAft>
              <a:buSzPts val="1200"/>
              <a:buFont typeface="JetBrains Mono"/>
              <a:buNone/>
              <a:defRPr sz="1200">
                <a:latin typeface="JetBrains Mono"/>
                <a:ea typeface="JetBrains Mono"/>
                <a:cs typeface="JetBrains Mono"/>
                <a:sym typeface="JetBrains Mono"/>
              </a:defRPr>
            </a:lvl8pPr>
            <a:lvl9pPr lvl="8" rtl="0">
              <a:spcBef>
                <a:spcPts val="0"/>
              </a:spcBef>
              <a:spcAft>
                <a:spcPts val="0"/>
              </a:spcAft>
              <a:buSzPts val="1200"/>
              <a:buFont typeface="JetBrains Mono"/>
              <a:buNone/>
              <a:defRPr sz="1200">
                <a:latin typeface="JetBrains Mono"/>
                <a:ea typeface="JetBrains Mono"/>
                <a:cs typeface="JetBrains Mono"/>
                <a:sym typeface="JetBrains Mono"/>
              </a:defRPr>
            </a:lvl9pPr>
          </a:lstStyle>
          <a:p>
            <a:endParaRPr/>
          </a:p>
        </p:txBody>
      </p:sp>
      <p:sp>
        <p:nvSpPr>
          <p:cNvPr id="59" name="Google Shape;59;p7"/>
          <p:cNvSpPr txBox="1">
            <a:spLocks noGrp="1"/>
          </p:cNvSpPr>
          <p:nvPr>
            <p:ph type="body" idx="2"/>
          </p:nvPr>
        </p:nvSpPr>
        <p:spPr>
          <a:xfrm>
            <a:off x="257425" y="1565863"/>
            <a:ext cx="8635200" cy="3021000"/>
          </a:xfrm>
          <a:prstGeom prst="rect">
            <a:avLst/>
          </a:prstGeom>
          <a:noFill/>
          <a:ln>
            <a:noFill/>
          </a:ln>
        </p:spPr>
        <p:txBody>
          <a:bodyPr spcFirstLastPara="1" wrap="square" lIns="91425" tIns="91425" rIns="91425" bIns="91425" anchor="t" anchorCtr="0">
            <a:noAutofit/>
          </a:bodyPr>
          <a:lstStyle>
            <a:lvl1pPr marL="457200" lvl="0" indent="-330200" rtl="0">
              <a:lnSpc>
                <a:spcPct val="115000"/>
              </a:lnSpc>
              <a:spcBef>
                <a:spcPts val="0"/>
              </a:spcBef>
              <a:spcAft>
                <a:spcPts val="0"/>
              </a:spcAft>
              <a:buSzPts val="1600"/>
              <a:buFont typeface="Source Sans 3"/>
              <a:buChar char="●"/>
              <a:defRPr sz="1600">
                <a:latin typeface="Source Sans 3"/>
                <a:ea typeface="Source Sans 3"/>
                <a:cs typeface="Source Sans 3"/>
                <a:sym typeface="Source Sans 3"/>
              </a:defRPr>
            </a:lvl1pPr>
            <a:lvl2pPr marL="914400" lvl="1"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2pPr>
            <a:lvl3pPr marL="1371600" lvl="2"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3pPr>
            <a:lvl4pPr marL="1828800" lvl="3"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4pPr>
            <a:lvl5pPr marL="2286000" lvl="4"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5pPr>
            <a:lvl6pPr marL="2743200" lvl="5"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6pPr>
            <a:lvl7pPr marL="3200400" lvl="6"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7pPr>
            <a:lvl8pPr marL="3657600" lvl="7"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8pPr>
            <a:lvl9pPr marL="4114800" lvl="8" indent="-330200" rtl="0">
              <a:lnSpc>
                <a:spcPct val="115000"/>
              </a:lnSpc>
              <a:spcBef>
                <a:spcPts val="600"/>
              </a:spcBef>
              <a:spcAft>
                <a:spcPts val="600"/>
              </a:spcAft>
              <a:buSzPts val="1600"/>
              <a:buFont typeface="Source Sans 3"/>
              <a:buChar char="■"/>
              <a:defRPr sz="1600">
                <a:latin typeface="Source Sans 3"/>
                <a:ea typeface="Source Sans 3"/>
                <a:cs typeface="Source Sans 3"/>
                <a:sym typeface="Source Sans 3"/>
              </a:defRPr>
            </a:lvl9pPr>
          </a:lstStyle>
          <a:p>
            <a:endParaRPr/>
          </a:p>
        </p:txBody>
      </p:sp>
      <p:cxnSp>
        <p:nvCxnSpPr>
          <p:cNvPr id="60" name="Google Shape;60;p7"/>
          <p:cNvCxnSpPr/>
          <p:nvPr/>
        </p:nvCxnSpPr>
        <p:spPr>
          <a:xfrm>
            <a:off x="6705750" y="249875"/>
            <a:ext cx="1492500" cy="0"/>
          </a:xfrm>
          <a:prstGeom prst="straightConnector1">
            <a:avLst/>
          </a:prstGeom>
          <a:noFill/>
          <a:ln w="28575" cap="flat" cmpd="sng">
            <a:solidFill>
              <a:srgbClr val="006265"/>
            </a:solidFill>
            <a:prstDash val="solid"/>
            <a:round/>
            <a:headEnd type="none" w="med" len="med"/>
            <a:tailEnd type="none" w="med" len="med"/>
          </a:ln>
        </p:spPr>
      </p:cxnSp>
      <p:sp>
        <p:nvSpPr>
          <p:cNvPr id="61" name="Google Shape;61;p7"/>
          <p:cNvSpPr txBox="1"/>
          <p:nvPr/>
        </p:nvSpPr>
        <p:spPr>
          <a:xfrm>
            <a:off x="6653238" y="15875"/>
            <a:ext cx="1597500" cy="31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sz="800" b="1">
                <a:solidFill>
                  <a:schemeClr val="accent1"/>
                </a:solidFill>
                <a:latin typeface="JetBrains Mono"/>
                <a:ea typeface="JetBrains Mono"/>
                <a:cs typeface="JetBrains Mono"/>
                <a:sym typeface="JetBrains Mono"/>
              </a:rPr>
              <a:t>PRINZIPIEN</a:t>
            </a:r>
            <a:endParaRPr sz="800" b="1">
              <a:solidFill>
                <a:schemeClr val="accent1"/>
              </a:solidFill>
              <a:latin typeface="JetBrains Mono"/>
              <a:ea typeface="JetBrains Mono"/>
              <a:cs typeface="JetBrains Mono"/>
              <a:sym typeface="JetBrains Mono"/>
            </a:endParaRPr>
          </a:p>
        </p:txBody>
      </p:sp>
      <p:sp>
        <p:nvSpPr>
          <p:cNvPr id="62" name="Google Shape;62;p7"/>
          <p:cNvSpPr txBox="1"/>
          <p:nvPr/>
        </p:nvSpPr>
        <p:spPr>
          <a:xfrm>
            <a:off x="893250" y="15875"/>
            <a:ext cx="1597500" cy="310500"/>
          </a:xfrm>
          <a:prstGeom prst="rect">
            <a:avLst/>
          </a:prstGeom>
          <a:noFill/>
          <a:ln>
            <a:noFill/>
          </a:ln>
        </p:spPr>
        <p:txBody>
          <a:bodyPr spcFirstLastPara="1" wrap="square" lIns="0" tIns="91425" rIns="0" bIns="91425" anchor="ctr" anchorCtr="0">
            <a:noAutofit/>
          </a:bodyPr>
          <a:lstStyle/>
          <a:p>
            <a:pPr marL="0" lvl="0" indent="0" algn="ctr" rtl="0">
              <a:spcBef>
                <a:spcPts val="0"/>
              </a:spcBef>
              <a:spcAft>
                <a:spcPts val="0"/>
              </a:spcAft>
              <a:buNone/>
            </a:pPr>
            <a:r>
              <a:rPr lang="de" sz="800">
                <a:solidFill>
                  <a:schemeClr val="dk2"/>
                </a:solidFill>
                <a:latin typeface="JetBrains Mono Light"/>
                <a:ea typeface="JetBrains Mono Light"/>
                <a:cs typeface="JetBrains Mono Light"/>
                <a:sym typeface="JetBrains Mono Light"/>
              </a:rPr>
              <a:t>FÄHIGKEITEN</a:t>
            </a:r>
            <a:endParaRPr sz="800">
              <a:solidFill>
                <a:schemeClr val="dk2"/>
              </a:solidFill>
              <a:latin typeface="JetBrains Mono Light"/>
              <a:ea typeface="JetBrains Mono Light"/>
              <a:cs typeface="JetBrains Mono Light"/>
              <a:sym typeface="JetBrains Mono Light"/>
            </a:endParaRPr>
          </a:p>
        </p:txBody>
      </p:sp>
      <p:sp>
        <p:nvSpPr>
          <p:cNvPr id="63" name="Google Shape;63;p7"/>
          <p:cNvSpPr txBox="1"/>
          <p:nvPr/>
        </p:nvSpPr>
        <p:spPr>
          <a:xfrm>
            <a:off x="3773244" y="15875"/>
            <a:ext cx="1597500" cy="31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sz="800">
                <a:solidFill>
                  <a:srgbClr val="858585"/>
                </a:solidFill>
                <a:latin typeface="JetBrains Mono Light"/>
                <a:ea typeface="JetBrains Mono Light"/>
                <a:cs typeface="JetBrains Mono Light"/>
                <a:sym typeface="JetBrains Mono Light"/>
              </a:rPr>
              <a:t>FORMATE</a:t>
            </a:r>
            <a:endParaRPr sz="800">
              <a:solidFill>
                <a:srgbClr val="858585"/>
              </a:solidFill>
              <a:latin typeface="JetBrains Mono Light"/>
              <a:ea typeface="JetBrains Mono Light"/>
              <a:cs typeface="JetBrains Mono Light"/>
              <a:sym typeface="JetBrains Mono Light"/>
            </a:endParaRPr>
          </a:p>
        </p:txBody>
      </p:sp>
    </p:spTree>
  </p:cSld>
  <p:clrMapOvr>
    <a:masterClrMapping/>
  </p:clrMapOvr>
  <p:extLst>
    <p:ext uri="{DCECCB84-F9BA-43D5-87BE-67443E8EF086}">
      <p15:sldGuideLst xmlns:p15="http://schemas.microsoft.com/office/powerpoint/2012/main">
        <p15:guide id="1" orient="horz">
          <p15:clr>
            <a:srgbClr val="E46962"/>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Zitat">
  <p:cSld name="MAIN_POINT">
    <p:spTree>
      <p:nvGrpSpPr>
        <p:cNvPr id="1" name="Shape 64"/>
        <p:cNvGrpSpPr/>
        <p:nvPr/>
      </p:nvGrpSpPr>
      <p:grpSpPr>
        <a:xfrm>
          <a:off x="0" y="0"/>
          <a:ext cx="0" cy="0"/>
          <a:chOff x="0" y="0"/>
          <a:chExt cx="0" cy="0"/>
        </a:xfrm>
      </p:grpSpPr>
      <p:sp>
        <p:nvSpPr>
          <p:cNvPr id="65" name="Google Shape;65;p8"/>
          <p:cNvSpPr/>
          <p:nvPr/>
        </p:nvSpPr>
        <p:spPr>
          <a:xfrm>
            <a:off x="252000" y="252000"/>
            <a:ext cx="8640000" cy="4891500"/>
          </a:xfrm>
          <a:prstGeom prst="rect">
            <a:avLst/>
          </a:prstGeom>
          <a:solidFill>
            <a:srgbClr val="AFDAC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6" name="Google Shape;66;p8"/>
          <p:cNvSpPr txBox="1">
            <a:spLocks noGrp="1"/>
          </p:cNvSpPr>
          <p:nvPr>
            <p:ph type="title"/>
          </p:nvPr>
        </p:nvSpPr>
        <p:spPr>
          <a:xfrm>
            <a:off x="1431600" y="1565500"/>
            <a:ext cx="6577500" cy="1832700"/>
          </a:xfrm>
          <a:prstGeom prst="rect">
            <a:avLst/>
          </a:prstGeom>
        </p:spPr>
        <p:txBody>
          <a:bodyPr spcFirstLastPara="1" wrap="square" lIns="252000" tIns="252000" rIns="252000" bIns="252000" anchor="t" anchorCtr="0">
            <a:spAutoFit/>
          </a:bodyPr>
          <a:lstStyle>
            <a:lvl1pPr lvl="0" rtl="0">
              <a:lnSpc>
                <a:spcPct val="115000"/>
              </a:lnSpc>
              <a:spcBef>
                <a:spcPts val="0"/>
              </a:spcBef>
              <a:spcAft>
                <a:spcPts val="0"/>
              </a:spcAft>
              <a:buSzPts val="2000"/>
              <a:buNone/>
              <a:defRPr/>
            </a:lvl1pPr>
            <a:lvl2pPr lvl="1" rtl="0">
              <a:lnSpc>
                <a:spcPct val="115000"/>
              </a:lnSpc>
              <a:spcBef>
                <a:spcPts val="0"/>
              </a:spcBef>
              <a:spcAft>
                <a:spcPts val="0"/>
              </a:spcAft>
              <a:buSzPts val="2000"/>
              <a:buNone/>
              <a:defRPr sz="2000"/>
            </a:lvl2pPr>
            <a:lvl3pPr lvl="2" rtl="0">
              <a:lnSpc>
                <a:spcPct val="115000"/>
              </a:lnSpc>
              <a:spcBef>
                <a:spcPts val="0"/>
              </a:spcBef>
              <a:spcAft>
                <a:spcPts val="0"/>
              </a:spcAft>
              <a:buSzPts val="2000"/>
              <a:buNone/>
              <a:defRPr sz="2000"/>
            </a:lvl3pPr>
            <a:lvl4pPr lvl="3" rtl="0">
              <a:lnSpc>
                <a:spcPct val="115000"/>
              </a:lnSpc>
              <a:spcBef>
                <a:spcPts val="0"/>
              </a:spcBef>
              <a:spcAft>
                <a:spcPts val="0"/>
              </a:spcAft>
              <a:buSzPts val="2000"/>
              <a:buNone/>
              <a:defRPr sz="2000"/>
            </a:lvl4pPr>
            <a:lvl5pPr lvl="4" rtl="0">
              <a:lnSpc>
                <a:spcPct val="115000"/>
              </a:lnSpc>
              <a:spcBef>
                <a:spcPts val="0"/>
              </a:spcBef>
              <a:spcAft>
                <a:spcPts val="0"/>
              </a:spcAft>
              <a:buSzPts val="2000"/>
              <a:buNone/>
              <a:defRPr sz="2000"/>
            </a:lvl5pPr>
            <a:lvl6pPr lvl="5" rtl="0">
              <a:lnSpc>
                <a:spcPct val="115000"/>
              </a:lnSpc>
              <a:spcBef>
                <a:spcPts val="0"/>
              </a:spcBef>
              <a:spcAft>
                <a:spcPts val="0"/>
              </a:spcAft>
              <a:buSzPts val="2000"/>
              <a:buNone/>
              <a:defRPr sz="2000"/>
            </a:lvl6pPr>
            <a:lvl7pPr lvl="6" rtl="0">
              <a:lnSpc>
                <a:spcPct val="115000"/>
              </a:lnSpc>
              <a:spcBef>
                <a:spcPts val="0"/>
              </a:spcBef>
              <a:spcAft>
                <a:spcPts val="0"/>
              </a:spcAft>
              <a:buSzPts val="2000"/>
              <a:buNone/>
              <a:defRPr sz="2000"/>
            </a:lvl7pPr>
            <a:lvl8pPr lvl="7" rtl="0">
              <a:lnSpc>
                <a:spcPct val="115000"/>
              </a:lnSpc>
              <a:spcBef>
                <a:spcPts val="0"/>
              </a:spcBef>
              <a:spcAft>
                <a:spcPts val="0"/>
              </a:spcAft>
              <a:buSzPts val="2000"/>
              <a:buNone/>
              <a:defRPr sz="2000"/>
            </a:lvl8pPr>
            <a:lvl9pPr lvl="8" rtl="0">
              <a:lnSpc>
                <a:spcPct val="115000"/>
              </a:lnSpc>
              <a:spcBef>
                <a:spcPts val="0"/>
              </a:spcBef>
              <a:spcAft>
                <a:spcPts val="0"/>
              </a:spcAft>
              <a:buSzPts val="2000"/>
              <a:buNone/>
              <a:defRPr sz="2000"/>
            </a:lvl9pPr>
          </a:lstStyle>
          <a:p>
            <a:endParaRPr/>
          </a:p>
        </p:txBody>
      </p:sp>
      <p:sp>
        <p:nvSpPr>
          <p:cNvPr id="67" name="Google Shape;67;p8"/>
          <p:cNvSpPr txBox="1">
            <a:spLocks noGrp="1"/>
          </p:cNvSpPr>
          <p:nvPr>
            <p:ph type="subTitle" idx="1"/>
          </p:nvPr>
        </p:nvSpPr>
        <p:spPr>
          <a:xfrm>
            <a:off x="1692000" y="4586400"/>
            <a:ext cx="7452000" cy="557100"/>
          </a:xfrm>
          <a:prstGeom prst="rect">
            <a:avLst/>
          </a:prstGeom>
          <a:solidFill>
            <a:schemeClr val="lt1"/>
          </a:solidFill>
          <a:ln>
            <a:noFill/>
          </a:ln>
        </p:spPr>
        <p:txBody>
          <a:bodyPr spcFirstLastPara="1" wrap="square" lIns="252000" tIns="252000" rIns="252000" bIns="252000" anchor="ctr" anchorCtr="0">
            <a:noAutofit/>
          </a:bodyPr>
          <a:lstStyle>
            <a:lvl1pPr marL="0" marR="0" lvl="0" indent="0" algn="l" rtl="0">
              <a:lnSpc>
                <a:spcPct val="100000"/>
              </a:lnSpc>
              <a:spcBef>
                <a:spcPts val="0"/>
              </a:spcBef>
              <a:spcAft>
                <a:spcPts val="0"/>
              </a:spcAft>
              <a:buNone/>
              <a:defRPr sz="800">
                <a:latin typeface="JetBrains Mono Light"/>
                <a:ea typeface="JetBrains Mono Light"/>
                <a:cs typeface="JetBrains Mono Light"/>
                <a:sym typeface="JetBrains Mon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Kapitel" type="secHead">
  <p:cSld name="SECTION_HEADER">
    <p:spTree>
      <p:nvGrpSpPr>
        <p:cNvPr id="1" name="Shape 68"/>
        <p:cNvGrpSpPr/>
        <p:nvPr/>
      </p:nvGrpSpPr>
      <p:grpSpPr>
        <a:xfrm>
          <a:off x="0" y="0"/>
          <a:ext cx="0" cy="0"/>
          <a:chOff x="0" y="0"/>
          <a:chExt cx="0" cy="0"/>
        </a:xfrm>
      </p:grpSpPr>
      <p:pic>
        <p:nvPicPr>
          <p:cNvPr id="69" name="Google Shape;69;p9"/>
          <p:cNvPicPr preferRelativeResize="0"/>
          <p:nvPr/>
        </p:nvPicPr>
        <p:blipFill rotWithShape="1">
          <a:blip r:embed="rId2">
            <a:alphaModFix/>
          </a:blip>
          <a:srcRect t="28136" b="32090"/>
          <a:stretch/>
        </p:blipFill>
        <p:spPr>
          <a:xfrm>
            <a:off x="251997" y="842400"/>
            <a:ext cx="8640000" cy="4296899"/>
          </a:xfrm>
          <a:prstGeom prst="rect">
            <a:avLst/>
          </a:prstGeom>
          <a:solidFill>
            <a:srgbClr val="4F969F"/>
          </a:solidFill>
          <a:ln>
            <a:noFill/>
          </a:ln>
        </p:spPr>
      </p:pic>
      <p:grpSp>
        <p:nvGrpSpPr>
          <p:cNvPr id="70" name="Google Shape;70;p9"/>
          <p:cNvGrpSpPr/>
          <p:nvPr/>
        </p:nvGrpSpPr>
        <p:grpSpPr>
          <a:xfrm>
            <a:off x="6933525" y="455550"/>
            <a:ext cx="432000" cy="476881"/>
            <a:chOff x="6933525" y="455550"/>
            <a:chExt cx="432000" cy="476881"/>
          </a:xfrm>
        </p:grpSpPr>
        <p:sp>
          <p:nvSpPr>
            <p:cNvPr id="71" name="Google Shape;71;p9"/>
            <p:cNvSpPr/>
            <p:nvPr/>
          </p:nvSpPr>
          <p:spPr>
            <a:xfrm>
              <a:off x="6933525" y="500431"/>
              <a:ext cx="432000" cy="432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72" name="Google Shape;72;p9"/>
            <p:cNvPicPr preferRelativeResize="0"/>
            <p:nvPr/>
          </p:nvPicPr>
          <p:blipFill rotWithShape="1">
            <a:blip r:embed="rId3">
              <a:alphaModFix/>
            </a:blip>
            <a:srcRect l="52384" r="39612"/>
            <a:stretch/>
          </p:blipFill>
          <p:spPr>
            <a:xfrm>
              <a:off x="7018423" y="455550"/>
              <a:ext cx="242950" cy="321725"/>
            </a:xfrm>
            <a:prstGeom prst="rect">
              <a:avLst/>
            </a:prstGeom>
            <a:noFill/>
            <a:ln>
              <a:noFill/>
            </a:ln>
          </p:spPr>
        </p:pic>
      </p:grpSp>
      <p:sp>
        <p:nvSpPr>
          <p:cNvPr id="73" name="Google Shape;73;p9"/>
          <p:cNvSpPr/>
          <p:nvPr/>
        </p:nvSpPr>
        <p:spPr>
          <a:xfrm>
            <a:off x="985450" y="2571750"/>
            <a:ext cx="5758800" cy="1800000"/>
          </a:xfrm>
          <a:prstGeom prst="rect">
            <a:avLst/>
          </a:prstGeom>
          <a:solidFill>
            <a:schemeClr val="lt1"/>
          </a:solidFill>
          <a:ln w="9525" cap="flat"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4" name="Google Shape;74;p9"/>
          <p:cNvSpPr txBox="1">
            <a:spLocks noGrp="1"/>
          </p:cNvSpPr>
          <p:nvPr>
            <p:ph type="ctrTitle"/>
          </p:nvPr>
        </p:nvSpPr>
        <p:spPr>
          <a:xfrm>
            <a:off x="1090785" y="2704500"/>
            <a:ext cx="3433200" cy="6354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2000"/>
              <a:buNone/>
              <a:defRPr/>
            </a:lvl1pPr>
            <a:lvl2pPr lvl="1" algn="ctr" rtl="0">
              <a:lnSpc>
                <a:spcPct val="100000"/>
              </a:lnSpc>
              <a:spcBef>
                <a:spcPts val="0"/>
              </a:spcBef>
              <a:spcAft>
                <a:spcPts val="0"/>
              </a:spcAft>
              <a:buSzPts val="5300"/>
              <a:buNone/>
              <a:defRPr sz="5300"/>
            </a:lvl2pPr>
            <a:lvl3pPr lvl="2" algn="ctr" rtl="0">
              <a:lnSpc>
                <a:spcPct val="100000"/>
              </a:lnSpc>
              <a:spcBef>
                <a:spcPts val="0"/>
              </a:spcBef>
              <a:spcAft>
                <a:spcPts val="0"/>
              </a:spcAft>
              <a:buSzPts val="5300"/>
              <a:buNone/>
              <a:defRPr sz="5300"/>
            </a:lvl3pPr>
            <a:lvl4pPr lvl="3" algn="ctr" rtl="0">
              <a:lnSpc>
                <a:spcPct val="100000"/>
              </a:lnSpc>
              <a:spcBef>
                <a:spcPts val="0"/>
              </a:spcBef>
              <a:spcAft>
                <a:spcPts val="0"/>
              </a:spcAft>
              <a:buSzPts val="5300"/>
              <a:buNone/>
              <a:defRPr sz="5300"/>
            </a:lvl4pPr>
            <a:lvl5pPr lvl="4" algn="ctr" rtl="0">
              <a:lnSpc>
                <a:spcPct val="100000"/>
              </a:lnSpc>
              <a:spcBef>
                <a:spcPts val="0"/>
              </a:spcBef>
              <a:spcAft>
                <a:spcPts val="0"/>
              </a:spcAft>
              <a:buSzPts val="5300"/>
              <a:buNone/>
              <a:defRPr sz="5300"/>
            </a:lvl5pPr>
            <a:lvl6pPr lvl="5" algn="ctr" rtl="0">
              <a:lnSpc>
                <a:spcPct val="100000"/>
              </a:lnSpc>
              <a:spcBef>
                <a:spcPts val="0"/>
              </a:spcBef>
              <a:spcAft>
                <a:spcPts val="0"/>
              </a:spcAft>
              <a:buSzPts val="5300"/>
              <a:buNone/>
              <a:defRPr sz="5300"/>
            </a:lvl6pPr>
            <a:lvl7pPr lvl="6" algn="ctr" rtl="0">
              <a:lnSpc>
                <a:spcPct val="100000"/>
              </a:lnSpc>
              <a:spcBef>
                <a:spcPts val="0"/>
              </a:spcBef>
              <a:spcAft>
                <a:spcPts val="0"/>
              </a:spcAft>
              <a:buSzPts val="5300"/>
              <a:buNone/>
              <a:defRPr sz="5300"/>
            </a:lvl7pPr>
            <a:lvl8pPr lvl="7" algn="ctr" rtl="0">
              <a:lnSpc>
                <a:spcPct val="100000"/>
              </a:lnSpc>
              <a:spcBef>
                <a:spcPts val="0"/>
              </a:spcBef>
              <a:spcAft>
                <a:spcPts val="0"/>
              </a:spcAft>
              <a:buSzPts val="5300"/>
              <a:buNone/>
              <a:defRPr sz="5300"/>
            </a:lvl8pPr>
            <a:lvl9pPr lvl="8" algn="ctr" rtl="0">
              <a:lnSpc>
                <a:spcPct val="100000"/>
              </a:lnSpc>
              <a:spcBef>
                <a:spcPts val="0"/>
              </a:spcBef>
              <a:spcAft>
                <a:spcPts val="0"/>
              </a:spcAft>
              <a:buSzPts val="5300"/>
              <a:buNone/>
              <a:defRPr sz="5300"/>
            </a:lvl9pPr>
          </a:lstStyle>
          <a:p>
            <a:endParaRPr/>
          </a:p>
        </p:txBody>
      </p:sp>
      <p:sp>
        <p:nvSpPr>
          <p:cNvPr id="75" name="Google Shape;75;p9"/>
          <p:cNvSpPr txBox="1">
            <a:spLocks noGrp="1"/>
          </p:cNvSpPr>
          <p:nvPr>
            <p:ph type="subTitle" idx="1"/>
          </p:nvPr>
        </p:nvSpPr>
        <p:spPr>
          <a:xfrm>
            <a:off x="1090785" y="3609600"/>
            <a:ext cx="5359500" cy="6354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chemeClr val="dk1"/>
              </a:buClr>
              <a:buSzPts val="1600"/>
              <a:buFont typeface="Source Sans 3"/>
              <a:buNone/>
              <a:defRPr sz="1600">
                <a:solidFill>
                  <a:schemeClr val="dk1"/>
                </a:solidFill>
                <a:latin typeface="Source Sans 3"/>
                <a:ea typeface="Source Sans 3"/>
                <a:cs typeface="Source Sans 3"/>
                <a:sym typeface="Source Sans 3"/>
              </a:defRPr>
            </a:lvl1pPr>
            <a:lvl2pPr lvl="1" algn="ctr" rtl="0">
              <a:lnSpc>
                <a:spcPct val="100000"/>
              </a:lnSpc>
              <a:spcBef>
                <a:spcPts val="0"/>
              </a:spcBef>
              <a:spcAft>
                <a:spcPts val="0"/>
              </a:spcAft>
              <a:buSzPts val="1600"/>
              <a:buFont typeface="Source Sans 3"/>
              <a:buNone/>
              <a:defRPr sz="1600">
                <a:latin typeface="Source Sans 3"/>
                <a:ea typeface="Source Sans 3"/>
                <a:cs typeface="Source Sans 3"/>
                <a:sym typeface="Source Sans 3"/>
              </a:defRPr>
            </a:lvl2pPr>
            <a:lvl3pPr lvl="2" algn="ctr" rtl="0">
              <a:lnSpc>
                <a:spcPct val="100000"/>
              </a:lnSpc>
              <a:spcBef>
                <a:spcPts val="0"/>
              </a:spcBef>
              <a:spcAft>
                <a:spcPts val="0"/>
              </a:spcAft>
              <a:buSzPts val="1600"/>
              <a:buFont typeface="Source Sans 3"/>
              <a:buNone/>
              <a:defRPr sz="1600">
                <a:latin typeface="Source Sans 3"/>
                <a:ea typeface="Source Sans 3"/>
                <a:cs typeface="Source Sans 3"/>
                <a:sym typeface="Source Sans 3"/>
              </a:defRPr>
            </a:lvl3pPr>
            <a:lvl4pPr lvl="3" algn="ctr" rtl="0">
              <a:lnSpc>
                <a:spcPct val="100000"/>
              </a:lnSpc>
              <a:spcBef>
                <a:spcPts val="0"/>
              </a:spcBef>
              <a:spcAft>
                <a:spcPts val="0"/>
              </a:spcAft>
              <a:buSzPts val="1600"/>
              <a:buFont typeface="Source Sans 3"/>
              <a:buNone/>
              <a:defRPr sz="1600">
                <a:latin typeface="Source Sans 3"/>
                <a:ea typeface="Source Sans 3"/>
                <a:cs typeface="Source Sans 3"/>
                <a:sym typeface="Source Sans 3"/>
              </a:defRPr>
            </a:lvl4pPr>
            <a:lvl5pPr lvl="4" algn="ctr" rtl="0">
              <a:lnSpc>
                <a:spcPct val="100000"/>
              </a:lnSpc>
              <a:spcBef>
                <a:spcPts val="0"/>
              </a:spcBef>
              <a:spcAft>
                <a:spcPts val="0"/>
              </a:spcAft>
              <a:buSzPts val="1600"/>
              <a:buFont typeface="Source Sans 3"/>
              <a:buNone/>
              <a:defRPr sz="1600">
                <a:latin typeface="Source Sans 3"/>
                <a:ea typeface="Source Sans 3"/>
                <a:cs typeface="Source Sans 3"/>
                <a:sym typeface="Source Sans 3"/>
              </a:defRPr>
            </a:lvl5pPr>
            <a:lvl6pPr lvl="5" algn="ctr" rtl="0">
              <a:lnSpc>
                <a:spcPct val="100000"/>
              </a:lnSpc>
              <a:spcBef>
                <a:spcPts val="0"/>
              </a:spcBef>
              <a:spcAft>
                <a:spcPts val="0"/>
              </a:spcAft>
              <a:buSzPts val="1600"/>
              <a:buFont typeface="Source Sans 3"/>
              <a:buNone/>
              <a:defRPr sz="1600">
                <a:latin typeface="Source Sans 3"/>
                <a:ea typeface="Source Sans 3"/>
                <a:cs typeface="Source Sans 3"/>
                <a:sym typeface="Source Sans 3"/>
              </a:defRPr>
            </a:lvl6pPr>
            <a:lvl7pPr lvl="6" algn="ctr" rtl="0">
              <a:lnSpc>
                <a:spcPct val="100000"/>
              </a:lnSpc>
              <a:spcBef>
                <a:spcPts val="0"/>
              </a:spcBef>
              <a:spcAft>
                <a:spcPts val="0"/>
              </a:spcAft>
              <a:buSzPts val="1600"/>
              <a:buFont typeface="Source Sans 3"/>
              <a:buNone/>
              <a:defRPr sz="1600">
                <a:latin typeface="Source Sans 3"/>
                <a:ea typeface="Source Sans 3"/>
                <a:cs typeface="Source Sans 3"/>
                <a:sym typeface="Source Sans 3"/>
              </a:defRPr>
            </a:lvl7pPr>
            <a:lvl8pPr lvl="7" algn="ctr" rtl="0">
              <a:lnSpc>
                <a:spcPct val="100000"/>
              </a:lnSpc>
              <a:spcBef>
                <a:spcPts val="0"/>
              </a:spcBef>
              <a:spcAft>
                <a:spcPts val="0"/>
              </a:spcAft>
              <a:buSzPts val="1600"/>
              <a:buFont typeface="Source Sans 3"/>
              <a:buNone/>
              <a:defRPr sz="1600">
                <a:latin typeface="Source Sans 3"/>
                <a:ea typeface="Source Sans 3"/>
                <a:cs typeface="Source Sans 3"/>
                <a:sym typeface="Source Sans 3"/>
              </a:defRPr>
            </a:lvl8pPr>
            <a:lvl9pPr lvl="8" algn="ctr" rtl="0">
              <a:lnSpc>
                <a:spcPct val="100000"/>
              </a:lnSpc>
              <a:spcBef>
                <a:spcPts val="0"/>
              </a:spcBef>
              <a:spcAft>
                <a:spcPts val="0"/>
              </a:spcAft>
              <a:buSzPts val="1600"/>
              <a:buFont typeface="Source Sans 3"/>
              <a:buNone/>
              <a:defRPr sz="1600">
                <a:latin typeface="Source Sans 3"/>
                <a:ea typeface="Source Sans 3"/>
                <a:cs typeface="Source Sans 3"/>
                <a:sym typeface="Source Sans 3"/>
              </a:defRPr>
            </a:lvl9pPr>
          </a:lstStyle>
          <a:p>
            <a:endParaRPr/>
          </a:p>
        </p:txBody>
      </p:sp>
      <p:cxnSp>
        <p:nvCxnSpPr>
          <p:cNvPr id="76" name="Google Shape;76;p9"/>
          <p:cNvCxnSpPr>
            <a:stCxn id="73" idx="1"/>
          </p:cNvCxnSpPr>
          <p:nvPr/>
        </p:nvCxnSpPr>
        <p:spPr>
          <a:xfrm>
            <a:off x="985450" y="3471750"/>
            <a:ext cx="5758800" cy="0"/>
          </a:xfrm>
          <a:prstGeom prst="straightConnector1">
            <a:avLst/>
          </a:prstGeom>
          <a:noFill/>
          <a:ln w="9525" cap="flat" cmpd="sng">
            <a:solidFill>
              <a:srgbClr val="858585"/>
            </a:solidFill>
            <a:prstDash val="solid"/>
            <a:round/>
            <a:headEnd type="none" w="med" len="med"/>
            <a:tailEnd type="none" w="med" len="med"/>
          </a:ln>
        </p:spPr>
      </p:cxnSp>
      <p:cxnSp>
        <p:nvCxnSpPr>
          <p:cNvPr id="77" name="Google Shape;77;p9"/>
          <p:cNvCxnSpPr/>
          <p:nvPr/>
        </p:nvCxnSpPr>
        <p:spPr>
          <a:xfrm>
            <a:off x="4676475" y="2571750"/>
            <a:ext cx="0" cy="900900"/>
          </a:xfrm>
          <a:prstGeom prst="straightConnector1">
            <a:avLst/>
          </a:prstGeom>
          <a:noFill/>
          <a:ln w="9525" cap="flat" cmpd="sng">
            <a:solidFill>
              <a:srgbClr val="858585"/>
            </a:solidFill>
            <a:prstDash val="solid"/>
            <a:round/>
            <a:headEnd type="none" w="med" len="med"/>
            <a:tailEnd type="none" w="med" len="med"/>
          </a:ln>
        </p:spPr>
      </p:cxnSp>
      <p:sp>
        <p:nvSpPr>
          <p:cNvPr id="78" name="Google Shape;78;p9"/>
          <p:cNvSpPr txBox="1">
            <a:spLocks noGrp="1"/>
          </p:cNvSpPr>
          <p:nvPr>
            <p:ph type="ctrTitle" idx="2"/>
          </p:nvPr>
        </p:nvSpPr>
        <p:spPr>
          <a:xfrm>
            <a:off x="4828980" y="2704500"/>
            <a:ext cx="1792800" cy="6354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1600"/>
              <a:buNone/>
              <a:defRPr sz="1600" b="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p:cSld name="ONE_COLUMN_TEXT">
    <p:spTree>
      <p:nvGrpSpPr>
        <p:cNvPr id="1" name="Shape 79"/>
        <p:cNvGrpSpPr/>
        <p:nvPr/>
      </p:nvGrpSpPr>
      <p:grpSpPr>
        <a:xfrm>
          <a:off x="0" y="0"/>
          <a:ext cx="0" cy="0"/>
          <a:chOff x="0" y="0"/>
          <a:chExt cx="0" cy="0"/>
        </a:xfrm>
      </p:grpSpPr>
      <p:sp>
        <p:nvSpPr>
          <p:cNvPr id="80" name="Google Shape;80;p10"/>
          <p:cNvSpPr>
            <a:spLocks noGrp="1"/>
          </p:cNvSpPr>
          <p:nvPr>
            <p:ph type="pic" idx="2"/>
          </p:nvPr>
        </p:nvSpPr>
        <p:spPr>
          <a:xfrm>
            <a:off x="252000" y="252000"/>
            <a:ext cx="8892000" cy="4586400"/>
          </a:xfrm>
          <a:prstGeom prst="rect">
            <a:avLst/>
          </a:prstGeom>
          <a:solidFill>
            <a:srgbClr val="AFDACB"/>
          </a:solidFill>
          <a:ln>
            <a:noFill/>
          </a:ln>
        </p:spPr>
      </p:sp>
      <p:sp>
        <p:nvSpPr>
          <p:cNvPr id="81" name="Google Shape;81;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
              <a:t>‹Nr.›</a:t>
            </a:fld>
            <a:endParaRPr/>
          </a:p>
        </p:txBody>
      </p:sp>
      <p:sp>
        <p:nvSpPr>
          <p:cNvPr id="82" name="Google Shape;82;p10"/>
          <p:cNvSpPr/>
          <p:nvPr/>
        </p:nvSpPr>
        <p:spPr>
          <a:xfrm>
            <a:off x="1008000" y="4135500"/>
            <a:ext cx="8136000" cy="1008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3" name="Google Shape;83;p10"/>
          <p:cNvSpPr txBox="1">
            <a:spLocks noGrp="1"/>
          </p:cNvSpPr>
          <p:nvPr>
            <p:ph type="subTitle" idx="1"/>
          </p:nvPr>
        </p:nvSpPr>
        <p:spPr>
          <a:xfrm>
            <a:off x="1343877" y="4404600"/>
            <a:ext cx="7643100" cy="181800"/>
          </a:xfrm>
          <a:prstGeom prst="rect">
            <a:avLst/>
          </a:prstGeom>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None/>
              <a:defRPr>
                <a:solidFill>
                  <a:srgbClr val="858585"/>
                </a:solidFill>
              </a:defRPr>
            </a:lvl1pPr>
            <a:lvl2pPr lvl="1" rtl="0">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2pPr>
            <a:lvl3pPr lvl="2" rtl="0">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3pPr>
            <a:lvl4pPr lvl="3" rtl="0">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4pPr>
            <a:lvl5pPr lvl="4" rtl="0">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5pPr>
            <a:lvl6pPr lvl="5" rtl="0">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6pPr>
            <a:lvl7pPr lvl="6" rtl="0">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7pPr>
            <a:lvl8pPr lvl="7" rtl="0">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8pPr>
            <a:lvl9pPr lvl="8" rtl="0">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9pPr>
          </a:lstStyle>
          <a:p>
            <a:endParaRPr/>
          </a:p>
        </p:txBody>
      </p:sp>
      <p:sp>
        <p:nvSpPr>
          <p:cNvPr id="84" name="Google Shape;84;p10"/>
          <p:cNvSpPr txBox="1">
            <a:spLocks noGrp="1"/>
          </p:cNvSpPr>
          <p:nvPr>
            <p:ph type="body" idx="3"/>
          </p:nvPr>
        </p:nvSpPr>
        <p:spPr>
          <a:xfrm>
            <a:off x="1008000" y="4135500"/>
            <a:ext cx="8136000" cy="1008000"/>
          </a:xfrm>
          <a:prstGeom prst="rect">
            <a:avLst/>
          </a:prstGeom>
          <a:noFill/>
          <a:ln>
            <a:noFill/>
          </a:ln>
        </p:spPr>
        <p:txBody>
          <a:bodyPr spcFirstLastPara="1" wrap="square" lIns="252000" tIns="360000" rIns="252000" bIns="252000" anchor="t" anchorCtr="0">
            <a:noAutofit/>
          </a:bodyPr>
          <a:lstStyle>
            <a:lvl1pPr marL="457200" lvl="0" indent="-317500" rtl="0">
              <a:spcBef>
                <a:spcPts val="0"/>
              </a:spcBef>
              <a:spcAft>
                <a:spcPts val="0"/>
              </a:spcAft>
              <a:buSzPts val="1400"/>
              <a:buFont typeface="Source Sans 3"/>
              <a:buChar char="●"/>
              <a:defRPr>
                <a:latin typeface="Source Sans 3"/>
                <a:ea typeface="Source Sans 3"/>
                <a:cs typeface="Source Sans 3"/>
                <a:sym typeface="Source Sans 3"/>
              </a:defRPr>
            </a:lvl1pPr>
            <a:lvl2pPr marL="914400" lvl="1" indent="-317500" rtl="0">
              <a:spcBef>
                <a:spcPts val="0"/>
              </a:spcBef>
              <a:spcAft>
                <a:spcPts val="0"/>
              </a:spcAft>
              <a:buSzPts val="1400"/>
              <a:buFont typeface="Source Sans 3"/>
              <a:buChar char="○"/>
              <a:defRPr>
                <a:latin typeface="Source Sans 3"/>
                <a:ea typeface="Source Sans 3"/>
                <a:cs typeface="Source Sans 3"/>
                <a:sym typeface="Source Sans 3"/>
              </a:defRPr>
            </a:lvl2pPr>
            <a:lvl3pPr marL="1371600" lvl="2" indent="-317500" rtl="0">
              <a:spcBef>
                <a:spcPts val="0"/>
              </a:spcBef>
              <a:spcAft>
                <a:spcPts val="0"/>
              </a:spcAft>
              <a:buClr>
                <a:schemeClr val="lt1"/>
              </a:buClr>
              <a:buSzPts val="1400"/>
              <a:buFont typeface="Source Sans 3"/>
              <a:buChar char="■"/>
              <a:defRPr>
                <a:solidFill>
                  <a:schemeClr val="lt1"/>
                </a:solidFill>
                <a:latin typeface="Source Sans 3"/>
                <a:ea typeface="Source Sans 3"/>
                <a:cs typeface="Source Sans 3"/>
                <a:sym typeface="Source Sans 3"/>
              </a:defRPr>
            </a:lvl3pPr>
            <a:lvl4pPr marL="1828800" lvl="3" indent="-317500" rtl="0">
              <a:spcBef>
                <a:spcPts val="0"/>
              </a:spcBef>
              <a:spcAft>
                <a:spcPts val="0"/>
              </a:spcAft>
              <a:buSzPts val="1400"/>
              <a:buFont typeface="Source Sans 3"/>
              <a:buChar char="●"/>
              <a:defRPr>
                <a:latin typeface="Source Sans 3"/>
                <a:ea typeface="Source Sans 3"/>
                <a:cs typeface="Source Sans 3"/>
                <a:sym typeface="Source Sans 3"/>
              </a:defRPr>
            </a:lvl4pPr>
            <a:lvl5pPr marL="2286000" lvl="4" indent="-317500" rtl="0">
              <a:spcBef>
                <a:spcPts val="0"/>
              </a:spcBef>
              <a:spcAft>
                <a:spcPts val="0"/>
              </a:spcAft>
              <a:buSzPts val="1400"/>
              <a:buFont typeface="Source Sans 3"/>
              <a:buChar char="○"/>
              <a:defRPr>
                <a:latin typeface="Source Sans 3"/>
                <a:ea typeface="Source Sans 3"/>
                <a:cs typeface="Source Sans 3"/>
                <a:sym typeface="Source Sans 3"/>
              </a:defRPr>
            </a:lvl5pPr>
            <a:lvl6pPr marL="2743200" lvl="5" indent="-317500" rtl="0">
              <a:spcBef>
                <a:spcPts val="0"/>
              </a:spcBef>
              <a:spcAft>
                <a:spcPts val="0"/>
              </a:spcAft>
              <a:buSzPts val="1400"/>
              <a:buFont typeface="Source Sans 3"/>
              <a:buChar char="■"/>
              <a:defRPr>
                <a:latin typeface="Source Sans 3"/>
                <a:ea typeface="Source Sans 3"/>
                <a:cs typeface="Source Sans 3"/>
                <a:sym typeface="Source Sans 3"/>
              </a:defRPr>
            </a:lvl6pPr>
            <a:lvl7pPr marL="3200400" lvl="6" indent="-317500" rtl="0">
              <a:spcBef>
                <a:spcPts val="0"/>
              </a:spcBef>
              <a:spcAft>
                <a:spcPts val="0"/>
              </a:spcAft>
              <a:buSzPts val="1400"/>
              <a:buFont typeface="Source Sans 3"/>
              <a:buChar char="●"/>
              <a:defRPr>
                <a:latin typeface="Source Sans 3"/>
                <a:ea typeface="Source Sans 3"/>
                <a:cs typeface="Source Sans 3"/>
                <a:sym typeface="Source Sans 3"/>
              </a:defRPr>
            </a:lvl7pPr>
            <a:lvl8pPr marL="3657600" lvl="7" indent="-317500" rtl="0">
              <a:spcBef>
                <a:spcPts val="0"/>
              </a:spcBef>
              <a:spcAft>
                <a:spcPts val="0"/>
              </a:spcAft>
              <a:buSzPts val="1400"/>
              <a:buFont typeface="Source Sans 3"/>
              <a:buChar char="○"/>
              <a:defRPr>
                <a:latin typeface="Source Sans 3"/>
                <a:ea typeface="Source Sans 3"/>
                <a:cs typeface="Source Sans 3"/>
                <a:sym typeface="Source Sans 3"/>
              </a:defRPr>
            </a:lvl8pPr>
            <a:lvl9pPr marL="4114800" lvl="8" indent="-317500" rtl="0">
              <a:spcBef>
                <a:spcPts val="0"/>
              </a:spcBef>
              <a:spcAft>
                <a:spcPts val="0"/>
              </a:spcAft>
              <a:buSzPts val="1400"/>
              <a:buFont typeface="Source Sans 3"/>
              <a:buChar char="■"/>
              <a:defRPr>
                <a:latin typeface="Source Sans 3"/>
                <a:ea typeface="Source Sans 3"/>
                <a:cs typeface="Source Sans 3"/>
                <a:sym typeface="Source Sans 3"/>
              </a:defRPr>
            </a:lvl9pPr>
          </a:lstStyle>
          <a:p>
            <a:endParaRPr/>
          </a:p>
        </p:txBody>
      </p:sp>
      <p:sp>
        <p:nvSpPr>
          <p:cNvPr id="85" name="Google Shape;85;p10"/>
          <p:cNvSpPr/>
          <p:nvPr/>
        </p:nvSpPr>
        <p:spPr>
          <a:xfrm>
            <a:off x="282775" y="4896450"/>
            <a:ext cx="1061100" cy="181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theme" Target="../theme/theme2.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52000" y="842400"/>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000"/>
              <a:buFont typeface="Source Sans 3"/>
              <a:buNone/>
              <a:defRPr sz="2000" b="1" i="0" u="none" strike="noStrike" cap="none">
                <a:solidFill>
                  <a:schemeClr val="dk1"/>
                </a:solidFill>
                <a:latin typeface="Source Sans 3"/>
                <a:ea typeface="Source Sans 3"/>
                <a:cs typeface="Source Sans 3"/>
                <a:sym typeface="Source Sans 3"/>
              </a:defRPr>
            </a:lvl1pPr>
            <a:lvl2pPr marR="0" lvl="1" algn="l" rtl="0">
              <a:lnSpc>
                <a:spcPct val="100000"/>
              </a:lnSpc>
              <a:spcBef>
                <a:spcPts val="0"/>
              </a:spcBef>
              <a:spcAft>
                <a:spcPts val="0"/>
              </a:spcAft>
              <a:buClr>
                <a:schemeClr val="dk1"/>
              </a:buClr>
              <a:buSzPts val="2000"/>
              <a:buFont typeface="Source Sans 3"/>
              <a:buNone/>
              <a:defRPr sz="2000" i="0" u="none" strike="noStrike" cap="none">
                <a:solidFill>
                  <a:schemeClr val="dk1"/>
                </a:solidFill>
                <a:latin typeface="Source Sans 3"/>
                <a:ea typeface="Source Sans 3"/>
                <a:cs typeface="Source Sans 3"/>
                <a:sym typeface="Source Sans 3"/>
              </a:defRPr>
            </a:lvl2pPr>
            <a:lvl3pPr marR="0" lvl="2" algn="l" rtl="0">
              <a:lnSpc>
                <a:spcPct val="100000"/>
              </a:lnSpc>
              <a:spcBef>
                <a:spcPts val="0"/>
              </a:spcBef>
              <a:spcAft>
                <a:spcPts val="0"/>
              </a:spcAft>
              <a:buClr>
                <a:schemeClr val="dk1"/>
              </a:buClr>
              <a:buSzPts val="2000"/>
              <a:buFont typeface="Source Sans 3"/>
              <a:buNone/>
              <a:defRPr sz="2000" i="0" u="none" strike="noStrike" cap="none">
                <a:solidFill>
                  <a:schemeClr val="dk1"/>
                </a:solidFill>
                <a:latin typeface="Source Sans 3"/>
                <a:ea typeface="Source Sans 3"/>
                <a:cs typeface="Source Sans 3"/>
                <a:sym typeface="Source Sans 3"/>
              </a:defRPr>
            </a:lvl3pPr>
            <a:lvl4pPr marR="0" lvl="3" algn="l" rtl="0">
              <a:lnSpc>
                <a:spcPct val="100000"/>
              </a:lnSpc>
              <a:spcBef>
                <a:spcPts val="0"/>
              </a:spcBef>
              <a:spcAft>
                <a:spcPts val="0"/>
              </a:spcAft>
              <a:buClr>
                <a:schemeClr val="dk1"/>
              </a:buClr>
              <a:buSzPts val="2000"/>
              <a:buFont typeface="Source Sans 3"/>
              <a:buNone/>
              <a:defRPr sz="2000" i="0" u="none" strike="noStrike" cap="none">
                <a:solidFill>
                  <a:schemeClr val="dk1"/>
                </a:solidFill>
                <a:latin typeface="Source Sans 3"/>
                <a:ea typeface="Source Sans 3"/>
                <a:cs typeface="Source Sans 3"/>
                <a:sym typeface="Source Sans 3"/>
              </a:defRPr>
            </a:lvl4pPr>
            <a:lvl5pPr marR="0" lvl="4" algn="l" rtl="0">
              <a:lnSpc>
                <a:spcPct val="100000"/>
              </a:lnSpc>
              <a:spcBef>
                <a:spcPts val="0"/>
              </a:spcBef>
              <a:spcAft>
                <a:spcPts val="0"/>
              </a:spcAft>
              <a:buClr>
                <a:schemeClr val="dk1"/>
              </a:buClr>
              <a:buSzPts val="2000"/>
              <a:buFont typeface="Source Sans 3"/>
              <a:buNone/>
              <a:defRPr sz="2000" i="0" u="none" strike="noStrike" cap="none">
                <a:solidFill>
                  <a:schemeClr val="dk1"/>
                </a:solidFill>
                <a:latin typeface="Source Sans 3"/>
                <a:ea typeface="Source Sans 3"/>
                <a:cs typeface="Source Sans 3"/>
                <a:sym typeface="Source Sans 3"/>
              </a:defRPr>
            </a:lvl5pPr>
            <a:lvl6pPr marR="0" lvl="5" algn="l" rtl="0">
              <a:lnSpc>
                <a:spcPct val="100000"/>
              </a:lnSpc>
              <a:spcBef>
                <a:spcPts val="0"/>
              </a:spcBef>
              <a:spcAft>
                <a:spcPts val="0"/>
              </a:spcAft>
              <a:buClr>
                <a:schemeClr val="dk1"/>
              </a:buClr>
              <a:buSzPts val="2000"/>
              <a:buFont typeface="Source Sans 3"/>
              <a:buNone/>
              <a:defRPr sz="2000" i="0" u="none" strike="noStrike" cap="none">
                <a:solidFill>
                  <a:schemeClr val="dk1"/>
                </a:solidFill>
                <a:latin typeface="Source Sans 3"/>
                <a:ea typeface="Source Sans 3"/>
                <a:cs typeface="Source Sans 3"/>
                <a:sym typeface="Source Sans 3"/>
              </a:defRPr>
            </a:lvl6pPr>
            <a:lvl7pPr marR="0" lvl="6" algn="l" rtl="0">
              <a:lnSpc>
                <a:spcPct val="100000"/>
              </a:lnSpc>
              <a:spcBef>
                <a:spcPts val="0"/>
              </a:spcBef>
              <a:spcAft>
                <a:spcPts val="0"/>
              </a:spcAft>
              <a:buClr>
                <a:schemeClr val="dk1"/>
              </a:buClr>
              <a:buSzPts val="2000"/>
              <a:buFont typeface="Source Sans 3"/>
              <a:buNone/>
              <a:defRPr sz="2000" i="0" u="none" strike="noStrike" cap="none">
                <a:solidFill>
                  <a:schemeClr val="dk1"/>
                </a:solidFill>
                <a:latin typeface="Source Sans 3"/>
                <a:ea typeface="Source Sans 3"/>
                <a:cs typeface="Source Sans 3"/>
                <a:sym typeface="Source Sans 3"/>
              </a:defRPr>
            </a:lvl7pPr>
            <a:lvl8pPr marR="0" lvl="7" algn="l" rtl="0">
              <a:lnSpc>
                <a:spcPct val="100000"/>
              </a:lnSpc>
              <a:spcBef>
                <a:spcPts val="0"/>
              </a:spcBef>
              <a:spcAft>
                <a:spcPts val="0"/>
              </a:spcAft>
              <a:buClr>
                <a:schemeClr val="dk1"/>
              </a:buClr>
              <a:buSzPts val="2000"/>
              <a:buFont typeface="Source Sans 3"/>
              <a:buNone/>
              <a:defRPr sz="2000" i="0" u="none" strike="noStrike" cap="none">
                <a:solidFill>
                  <a:schemeClr val="dk1"/>
                </a:solidFill>
                <a:latin typeface="Source Sans 3"/>
                <a:ea typeface="Source Sans 3"/>
                <a:cs typeface="Source Sans 3"/>
                <a:sym typeface="Source Sans 3"/>
              </a:defRPr>
            </a:lvl8pPr>
            <a:lvl9pPr marR="0" lvl="8" algn="l" rtl="0">
              <a:lnSpc>
                <a:spcPct val="100000"/>
              </a:lnSpc>
              <a:spcBef>
                <a:spcPts val="0"/>
              </a:spcBef>
              <a:spcAft>
                <a:spcPts val="0"/>
              </a:spcAft>
              <a:buClr>
                <a:schemeClr val="dk1"/>
              </a:buClr>
              <a:buSzPts val="2000"/>
              <a:buFont typeface="Source Sans 3"/>
              <a:buNone/>
              <a:defRPr sz="2000" i="0" u="none" strike="noStrike" cap="none">
                <a:solidFill>
                  <a:schemeClr val="dk1"/>
                </a:solidFill>
                <a:latin typeface="Source Sans 3"/>
                <a:ea typeface="Source Sans 3"/>
                <a:cs typeface="Source Sans 3"/>
                <a:sym typeface="Source Sans 3"/>
              </a:defRPr>
            </a:lvl9pPr>
          </a:lstStyle>
          <a:p>
            <a:endParaRPr/>
          </a:p>
        </p:txBody>
      </p:sp>
      <p:sp>
        <p:nvSpPr>
          <p:cNvPr id="7" name="Google Shape;7;p1"/>
          <p:cNvSpPr txBox="1"/>
          <p:nvPr/>
        </p:nvSpPr>
        <p:spPr>
          <a:xfrm>
            <a:off x="6269150" y="190500"/>
            <a:ext cx="2751900" cy="254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1800">
              <a:solidFill>
                <a:schemeClr val="dk2"/>
              </a:solidFill>
              <a:latin typeface="Roboto Light"/>
              <a:ea typeface="Roboto Light"/>
              <a:cs typeface="Roboto Light"/>
              <a:sym typeface="Roboto Light"/>
            </a:endParaRPr>
          </a:p>
        </p:txBody>
      </p:sp>
      <p:cxnSp>
        <p:nvCxnSpPr>
          <p:cNvPr id="8" name="Google Shape;8;p1"/>
          <p:cNvCxnSpPr/>
          <p:nvPr/>
        </p:nvCxnSpPr>
        <p:spPr>
          <a:xfrm>
            <a:off x="257425" y="4836663"/>
            <a:ext cx="8635200" cy="0"/>
          </a:xfrm>
          <a:prstGeom prst="straightConnector1">
            <a:avLst/>
          </a:prstGeom>
          <a:noFill/>
          <a:ln w="9525" cap="flat" cmpd="sng">
            <a:solidFill>
              <a:schemeClr val="lt2"/>
            </a:solidFill>
            <a:prstDash val="solid"/>
            <a:round/>
            <a:headEnd type="none" w="med" len="med"/>
            <a:tailEnd type="none" w="med" len="med"/>
          </a:ln>
        </p:spPr>
      </p:cxnSp>
      <p:sp>
        <p:nvSpPr>
          <p:cNvPr id="9" name="Google Shape;9;p1"/>
          <p:cNvSpPr txBox="1">
            <a:spLocks noGrp="1"/>
          </p:cNvSpPr>
          <p:nvPr>
            <p:ph type="body" idx="1"/>
          </p:nvPr>
        </p:nvSpPr>
        <p:spPr>
          <a:xfrm>
            <a:off x="252000" y="1565500"/>
            <a:ext cx="8635200" cy="3021000"/>
          </a:xfrm>
          <a:prstGeom prst="rect">
            <a:avLst/>
          </a:prstGeom>
          <a:noFill/>
          <a:ln>
            <a:noFill/>
          </a:ln>
        </p:spPr>
        <p:txBody>
          <a:bodyPr spcFirstLastPara="1" wrap="square" lIns="91425" tIns="91425" rIns="91425" bIns="91425" anchor="t" anchorCtr="0">
            <a:noAutofit/>
          </a:bodyPr>
          <a:lstStyle>
            <a:lvl1pPr marL="457200" lvl="0" indent="-330200" rtl="0">
              <a:lnSpc>
                <a:spcPct val="115000"/>
              </a:lnSpc>
              <a:spcBef>
                <a:spcPts val="0"/>
              </a:spcBef>
              <a:spcAft>
                <a:spcPts val="0"/>
              </a:spcAft>
              <a:buSzPts val="1600"/>
              <a:buFont typeface="Source Sans 3"/>
              <a:buChar char="●"/>
              <a:defRPr sz="1600">
                <a:latin typeface="Source Sans 3"/>
                <a:ea typeface="Source Sans 3"/>
                <a:cs typeface="Source Sans 3"/>
                <a:sym typeface="Source Sans 3"/>
              </a:defRPr>
            </a:lvl1pPr>
            <a:lvl2pPr marL="914400" lvl="1"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2pPr>
            <a:lvl3pPr marL="1371600" lvl="2"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3pPr>
            <a:lvl4pPr marL="1828800" lvl="3"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4pPr>
            <a:lvl5pPr marL="2286000" lvl="4"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5pPr>
            <a:lvl6pPr marL="2743200" lvl="5"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6pPr>
            <a:lvl7pPr marL="3200400" lvl="6"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7pPr>
            <a:lvl8pPr marL="3657600" lvl="7"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8pPr>
            <a:lvl9pPr marL="4114800" lvl="8" indent="-330200" rtl="0">
              <a:lnSpc>
                <a:spcPct val="115000"/>
              </a:lnSpc>
              <a:spcBef>
                <a:spcPts val="600"/>
              </a:spcBef>
              <a:spcAft>
                <a:spcPts val="600"/>
              </a:spcAft>
              <a:buSzPts val="1600"/>
              <a:buFont typeface="Source Sans 3"/>
              <a:buChar char="■"/>
              <a:defRPr sz="1600">
                <a:latin typeface="Source Sans 3"/>
                <a:ea typeface="Source Sans 3"/>
                <a:cs typeface="Source Sans 3"/>
                <a:sym typeface="Source Sans 3"/>
              </a:defRPr>
            </a:lvl9pPr>
          </a:lstStyle>
          <a:p>
            <a:endParaRPr/>
          </a:p>
        </p:txBody>
      </p:sp>
      <p:sp>
        <p:nvSpPr>
          <p:cNvPr id="10" name="Google Shape;10;p1"/>
          <p:cNvSpPr txBox="1"/>
          <p:nvPr/>
        </p:nvSpPr>
        <p:spPr>
          <a:xfrm>
            <a:off x="252000" y="4833025"/>
            <a:ext cx="5760000" cy="31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 sz="800">
                <a:solidFill>
                  <a:schemeClr val="dk2"/>
                </a:solidFill>
                <a:latin typeface="JetBrains Mono Light"/>
                <a:ea typeface="JetBrains Mono Light"/>
                <a:cs typeface="JetBrains Mono Light"/>
                <a:sym typeface="JetBrains Mono Light"/>
              </a:rPr>
              <a:t>IMPACT SCHOOL · MODUL III</a:t>
            </a:r>
            <a:endParaRPr sz="800">
              <a:solidFill>
                <a:schemeClr val="dk2"/>
              </a:solidFill>
              <a:latin typeface="JetBrains Mono Light"/>
              <a:ea typeface="JetBrains Mono Light"/>
              <a:cs typeface="JetBrains Mono Light"/>
              <a:sym typeface="JetBrains Mono Light"/>
            </a:endParaRPr>
          </a:p>
          <a:p>
            <a:pPr marL="0" lvl="0" indent="0" algn="l" rtl="0">
              <a:spcBef>
                <a:spcPts val="0"/>
              </a:spcBef>
              <a:spcAft>
                <a:spcPts val="0"/>
              </a:spcAft>
              <a:buNone/>
            </a:pPr>
            <a:endParaRPr/>
          </a:p>
        </p:txBody>
      </p:sp>
      <p:sp>
        <p:nvSpPr>
          <p:cNvPr id="11" name="Google Shape;11;p1"/>
          <p:cNvSpPr txBox="1"/>
          <p:nvPr/>
        </p:nvSpPr>
        <p:spPr>
          <a:xfrm>
            <a:off x="8496900" y="4833025"/>
            <a:ext cx="395100" cy="310500"/>
          </a:xfrm>
          <a:prstGeom prst="rect">
            <a:avLst/>
          </a:prstGeom>
          <a:noFill/>
          <a:ln>
            <a:noFill/>
          </a:ln>
        </p:spPr>
        <p:txBody>
          <a:bodyPr spcFirstLastPara="1" wrap="square" lIns="91425" tIns="91425" rIns="91425" bIns="91425" anchor="ctr" anchorCtr="0">
            <a:noAutofit/>
          </a:bodyPr>
          <a:lstStyle/>
          <a:p>
            <a:pPr marL="0" lvl="0" indent="0" algn="r" rtl="0">
              <a:lnSpc>
                <a:spcPct val="80000"/>
              </a:lnSpc>
              <a:spcBef>
                <a:spcPts val="0"/>
              </a:spcBef>
              <a:spcAft>
                <a:spcPts val="0"/>
              </a:spcAft>
              <a:buNone/>
            </a:pPr>
            <a:fld id="{00000000-1234-1234-1234-123412341234}" type="slidenum">
              <a:rPr lang="de" sz="800">
                <a:solidFill>
                  <a:srgbClr val="858585"/>
                </a:solidFill>
                <a:latin typeface="JetBrains Mono Light"/>
                <a:ea typeface="JetBrains Mono Light"/>
                <a:cs typeface="JetBrains Mono Light"/>
                <a:sym typeface="JetBrains Mono Light"/>
              </a:rPr>
              <a:t>‹Nr.›</a:t>
            </a:fld>
            <a:endParaRPr sz="800">
              <a:solidFill>
                <a:srgbClr val="858585"/>
              </a:solidFill>
              <a:latin typeface="JetBrains Mono Light"/>
              <a:ea typeface="JetBrains Mono Light"/>
              <a:cs typeface="JetBrains Mono Light"/>
              <a:sym typeface="JetBrains Mono Light"/>
            </a:endParaRPr>
          </a:p>
        </p:txBody>
      </p:sp>
      <p:cxnSp>
        <p:nvCxnSpPr>
          <p:cNvPr id="12" name="Google Shape;12;p1"/>
          <p:cNvCxnSpPr/>
          <p:nvPr/>
        </p:nvCxnSpPr>
        <p:spPr>
          <a:xfrm>
            <a:off x="257425" y="4836663"/>
            <a:ext cx="8635200" cy="0"/>
          </a:xfrm>
          <a:prstGeom prst="straightConnector1">
            <a:avLst/>
          </a:prstGeom>
          <a:noFill/>
          <a:ln w="9525" cap="flat" cmpd="sng">
            <a:solidFill>
              <a:schemeClr val="lt2"/>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46962"/>
          </p15:clr>
        </p15:guide>
        <p15:guide id="2" orient="horz" pos="159">
          <p15:clr>
            <a:srgbClr val="E46962"/>
          </p15:clr>
        </p15:guide>
        <p15:guide id="3" orient="horz" pos="3048">
          <p15:clr>
            <a:srgbClr val="E46962"/>
          </p15:clr>
        </p15:guide>
        <p15:guide id="4" orient="horz" pos="531">
          <p15:clr>
            <a:srgbClr val="E46962"/>
          </p15:clr>
        </p15:guide>
        <p15:guide id="5" pos="159">
          <p15:clr>
            <a:srgbClr val="E46962"/>
          </p15:clr>
        </p15:guide>
        <p15:guide id="6" pos="2880">
          <p15:clr>
            <a:srgbClr val="E46962"/>
          </p15:clr>
        </p15:guide>
        <p15:guide id="7" pos="5601">
          <p15:clr>
            <a:srgbClr val="E46962"/>
          </p15:clr>
        </p15:guide>
        <p15:guide id="8" pos="1066">
          <p15:clr>
            <a:srgbClr val="E46962"/>
          </p15:clr>
        </p15:guide>
        <p15:guide id="9" pos="1973">
          <p15:clr>
            <a:srgbClr val="E46962"/>
          </p15:clr>
        </p15:guide>
        <p15:guide id="10" pos="3787">
          <p15:clr>
            <a:srgbClr val="E46962"/>
          </p15:clr>
        </p15:guide>
        <p15:guide id="11" pos="4694">
          <p15:clr>
            <a:srgbClr val="E46962"/>
          </p15:clr>
        </p15:guide>
        <p15:guide id="12" orient="horz" pos="2889">
          <p15:clr>
            <a:srgbClr val="E46962"/>
          </p15:clr>
        </p15:guide>
        <p15:guide id="13" orient="horz" pos="986">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52000" y="842400"/>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000"/>
              <a:buFont typeface="Source Sans 3"/>
              <a:buNone/>
              <a:defRPr sz="2000" b="1" i="0" u="none" strike="noStrike" cap="none">
                <a:solidFill>
                  <a:schemeClr val="dk1"/>
                </a:solidFill>
                <a:latin typeface="Source Sans 3"/>
                <a:ea typeface="Source Sans 3"/>
                <a:cs typeface="Source Sans 3"/>
                <a:sym typeface="Source Sans 3"/>
              </a:defRPr>
            </a:lvl1pPr>
            <a:lvl2pPr marR="0" lvl="1" algn="l" rtl="0">
              <a:lnSpc>
                <a:spcPct val="100000"/>
              </a:lnSpc>
              <a:spcBef>
                <a:spcPts val="0"/>
              </a:spcBef>
              <a:spcAft>
                <a:spcPts val="0"/>
              </a:spcAft>
              <a:buClr>
                <a:schemeClr val="dk1"/>
              </a:buClr>
              <a:buSzPts val="2800"/>
              <a:buFont typeface="Calibri"/>
              <a:buNone/>
              <a:defRPr sz="280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2800"/>
              <a:buFont typeface="Calibri"/>
              <a:buNone/>
              <a:defRPr sz="280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2800"/>
              <a:buFont typeface="Calibri"/>
              <a:buNone/>
              <a:defRPr sz="280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2800"/>
              <a:buFont typeface="Calibri"/>
              <a:buNone/>
              <a:defRPr sz="280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2800"/>
              <a:buFont typeface="Calibri"/>
              <a:buNone/>
              <a:defRPr sz="280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2800"/>
              <a:buFont typeface="Calibri"/>
              <a:buNone/>
              <a:defRPr sz="280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2800"/>
              <a:buFont typeface="Calibri"/>
              <a:buNone/>
              <a:defRPr sz="280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2800"/>
              <a:buFont typeface="Calibri"/>
              <a:buNone/>
              <a:defRPr sz="2800" i="0" u="none" strike="noStrike" cap="none">
                <a:solidFill>
                  <a:schemeClr val="dk1"/>
                </a:solidFill>
                <a:latin typeface="Calibri"/>
                <a:ea typeface="Calibri"/>
                <a:cs typeface="Calibri"/>
                <a:sym typeface="Calibri"/>
              </a:defRPr>
            </a:lvl9pPr>
          </a:lstStyle>
          <a:p>
            <a:endParaRPr dirty="0"/>
          </a:p>
        </p:txBody>
      </p:sp>
      <p:sp>
        <p:nvSpPr>
          <p:cNvPr id="7" name="Google Shape;7;p1"/>
          <p:cNvSpPr txBox="1"/>
          <p:nvPr/>
        </p:nvSpPr>
        <p:spPr>
          <a:xfrm>
            <a:off x="6269150" y="190500"/>
            <a:ext cx="2751900" cy="254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1800">
              <a:solidFill>
                <a:schemeClr val="dk2"/>
              </a:solidFill>
              <a:latin typeface="Roboto Light"/>
              <a:ea typeface="Roboto Light"/>
              <a:cs typeface="Roboto Light"/>
              <a:sym typeface="Roboto Light"/>
            </a:endParaRPr>
          </a:p>
        </p:txBody>
      </p:sp>
      <p:cxnSp>
        <p:nvCxnSpPr>
          <p:cNvPr id="8" name="Google Shape;8;p1"/>
          <p:cNvCxnSpPr/>
          <p:nvPr/>
        </p:nvCxnSpPr>
        <p:spPr>
          <a:xfrm>
            <a:off x="257425" y="4836663"/>
            <a:ext cx="8635200" cy="0"/>
          </a:xfrm>
          <a:prstGeom prst="straightConnector1">
            <a:avLst/>
          </a:prstGeom>
          <a:noFill/>
          <a:ln w="9525" cap="flat" cmpd="sng">
            <a:solidFill>
              <a:schemeClr val="lt2"/>
            </a:solidFill>
            <a:prstDash val="solid"/>
            <a:round/>
            <a:headEnd type="none" w="med" len="med"/>
            <a:tailEnd type="none" w="med" len="med"/>
          </a:ln>
        </p:spPr>
      </p:cxnSp>
      <p:sp>
        <p:nvSpPr>
          <p:cNvPr id="9" name="Google Shape;9;p1"/>
          <p:cNvSpPr txBox="1">
            <a:spLocks noGrp="1"/>
          </p:cNvSpPr>
          <p:nvPr>
            <p:ph type="body" idx="1"/>
          </p:nvPr>
        </p:nvSpPr>
        <p:spPr>
          <a:xfrm>
            <a:off x="252000" y="1565500"/>
            <a:ext cx="8635200" cy="3021000"/>
          </a:xfrm>
          <a:prstGeom prst="rect">
            <a:avLst/>
          </a:prstGeom>
          <a:noFill/>
          <a:ln>
            <a:noFill/>
          </a:ln>
        </p:spPr>
        <p:txBody>
          <a:bodyPr spcFirstLastPara="1" wrap="square" lIns="91425" tIns="91425" rIns="91425" bIns="91425" anchor="t" anchorCtr="0">
            <a:noAutofit/>
          </a:bodyPr>
          <a:lstStyle>
            <a:lvl1pPr marL="457200" lvl="0" indent="-330200" rtl="0">
              <a:lnSpc>
                <a:spcPct val="115000"/>
              </a:lnSpc>
              <a:spcBef>
                <a:spcPts val="0"/>
              </a:spcBef>
              <a:spcAft>
                <a:spcPts val="0"/>
              </a:spcAft>
              <a:buSzPts val="1600"/>
              <a:buFont typeface="Source Sans 3"/>
              <a:buChar char="●"/>
              <a:defRPr sz="1600">
                <a:latin typeface="Source Sans 3"/>
                <a:ea typeface="Source Sans 3"/>
                <a:cs typeface="Source Sans 3"/>
                <a:sym typeface="Source Sans 3"/>
              </a:defRPr>
            </a:lvl1pPr>
            <a:lvl2pPr marL="914400" lvl="1"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2pPr>
            <a:lvl3pPr marL="1371600" lvl="2"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3pPr>
            <a:lvl4pPr marL="1828800" lvl="3"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4pPr>
            <a:lvl5pPr marL="2286000" lvl="4"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5pPr>
            <a:lvl6pPr marL="2743200" lvl="5"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6pPr>
            <a:lvl7pPr marL="3200400" lvl="6"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7pPr>
            <a:lvl8pPr marL="3657600" lvl="7"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8pPr>
            <a:lvl9pPr marL="4114800" lvl="8" indent="-330200" rtl="0">
              <a:lnSpc>
                <a:spcPct val="115000"/>
              </a:lnSpc>
              <a:spcBef>
                <a:spcPts val="600"/>
              </a:spcBef>
              <a:spcAft>
                <a:spcPts val="600"/>
              </a:spcAft>
              <a:buSzPts val="1600"/>
              <a:buFont typeface="Source Sans 3"/>
              <a:buChar char="■"/>
              <a:defRPr sz="1600">
                <a:latin typeface="Source Sans 3"/>
                <a:ea typeface="Source Sans 3"/>
                <a:cs typeface="Source Sans 3"/>
                <a:sym typeface="Source Sans 3"/>
              </a:defRPr>
            </a:lvl9pPr>
          </a:lstStyle>
          <a:p>
            <a:endParaRPr dirty="0"/>
          </a:p>
        </p:txBody>
      </p:sp>
      <p:sp>
        <p:nvSpPr>
          <p:cNvPr id="10" name="Google Shape;10;p1"/>
          <p:cNvSpPr txBox="1"/>
          <p:nvPr/>
        </p:nvSpPr>
        <p:spPr>
          <a:xfrm>
            <a:off x="252000" y="4833025"/>
            <a:ext cx="5760000" cy="31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 sz="800">
                <a:solidFill>
                  <a:schemeClr val="dk2"/>
                </a:solidFill>
                <a:latin typeface="JetBrains Mono Light"/>
                <a:ea typeface="JetBrains Mono Light"/>
                <a:cs typeface="JetBrains Mono Light"/>
                <a:sym typeface="JetBrains Mono Light"/>
              </a:rPr>
              <a:t>IMPACT SCHOOL · MODUL I</a:t>
            </a:r>
            <a:endParaRPr sz="800">
              <a:solidFill>
                <a:schemeClr val="dk2"/>
              </a:solidFill>
              <a:latin typeface="JetBrains Mono Light"/>
              <a:ea typeface="JetBrains Mono Light"/>
              <a:cs typeface="JetBrains Mono Light"/>
              <a:sym typeface="JetBrains Mono Light"/>
            </a:endParaRPr>
          </a:p>
          <a:p>
            <a:pPr marL="0" lvl="0" indent="0" algn="l" rtl="0">
              <a:spcBef>
                <a:spcPts val="0"/>
              </a:spcBef>
              <a:spcAft>
                <a:spcPts val="0"/>
              </a:spcAft>
              <a:buNone/>
            </a:pPr>
            <a:endParaRPr/>
          </a:p>
        </p:txBody>
      </p:sp>
      <p:sp>
        <p:nvSpPr>
          <p:cNvPr id="11" name="Google Shape;11;p1"/>
          <p:cNvSpPr txBox="1"/>
          <p:nvPr/>
        </p:nvSpPr>
        <p:spPr>
          <a:xfrm>
            <a:off x="8496900" y="4833025"/>
            <a:ext cx="395100" cy="310500"/>
          </a:xfrm>
          <a:prstGeom prst="rect">
            <a:avLst/>
          </a:prstGeom>
          <a:noFill/>
          <a:ln>
            <a:noFill/>
          </a:ln>
        </p:spPr>
        <p:txBody>
          <a:bodyPr spcFirstLastPara="1" wrap="square" lIns="91425" tIns="91425" rIns="91425" bIns="91425" anchor="ctr" anchorCtr="0">
            <a:noAutofit/>
          </a:bodyPr>
          <a:lstStyle/>
          <a:p>
            <a:pPr marL="0" lvl="0" indent="0" algn="r" rtl="0">
              <a:lnSpc>
                <a:spcPct val="80000"/>
              </a:lnSpc>
              <a:spcBef>
                <a:spcPts val="0"/>
              </a:spcBef>
              <a:spcAft>
                <a:spcPts val="0"/>
              </a:spcAft>
              <a:buNone/>
            </a:pPr>
            <a:fld id="{00000000-1234-1234-1234-123412341234}" type="slidenum">
              <a:rPr lang="de" sz="800">
                <a:solidFill>
                  <a:srgbClr val="858585"/>
                </a:solidFill>
                <a:latin typeface="JetBrains Mono Light"/>
                <a:ea typeface="JetBrains Mono Light"/>
                <a:cs typeface="JetBrains Mono Light"/>
                <a:sym typeface="JetBrains Mono Light"/>
              </a:rPr>
              <a:t>‹Nr.›</a:t>
            </a:fld>
            <a:endParaRPr sz="800">
              <a:solidFill>
                <a:srgbClr val="858585"/>
              </a:solidFill>
              <a:latin typeface="JetBrains Mono Light"/>
              <a:ea typeface="JetBrains Mono Light"/>
              <a:cs typeface="JetBrains Mono Light"/>
              <a:sym typeface="JetBrains Mono Light"/>
            </a:endParaRPr>
          </a:p>
        </p:txBody>
      </p:sp>
      <p:cxnSp>
        <p:nvCxnSpPr>
          <p:cNvPr id="12" name="Google Shape;12;p1"/>
          <p:cNvCxnSpPr/>
          <p:nvPr/>
        </p:nvCxnSpPr>
        <p:spPr>
          <a:xfrm>
            <a:off x="257425" y="4836663"/>
            <a:ext cx="86352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4031914898"/>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Lst>
  <p:hf sldNum="0"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46962"/>
          </p15:clr>
        </p15:guide>
        <p15:guide id="2" orient="horz" pos="159">
          <p15:clr>
            <a:srgbClr val="E46962"/>
          </p15:clr>
        </p15:guide>
        <p15:guide id="3" orient="horz" pos="3048">
          <p15:clr>
            <a:srgbClr val="E46962"/>
          </p15:clr>
        </p15:guide>
        <p15:guide id="4" orient="horz" pos="531">
          <p15:clr>
            <a:srgbClr val="E46962"/>
          </p15:clr>
        </p15:guide>
        <p15:guide id="5" pos="159">
          <p15:clr>
            <a:srgbClr val="E46962"/>
          </p15:clr>
        </p15:guide>
        <p15:guide id="6" pos="2880">
          <p15:clr>
            <a:srgbClr val="E46962"/>
          </p15:clr>
        </p15:guide>
        <p15:guide id="7" pos="5601">
          <p15:clr>
            <a:srgbClr val="E46962"/>
          </p15:clr>
        </p15:guide>
        <p15:guide id="8" pos="1066">
          <p15:clr>
            <a:srgbClr val="E46962"/>
          </p15:clr>
        </p15:guide>
        <p15:guide id="9" pos="1973">
          <p15:clr>
            <a:srgbClr val="E46962"/>
          </p15:clr>
        </p15:guide>
        <p15:guide id="10" pos="3787">
          <p15:clr>
            <a:srgbClr val="E46962"/>
          </p15:clr>
        </p15:guide>
        <p15:guide id="11" pos="4694">
          <p15:clr>
            <a:srgbClr val="E46962"/>
          </p15:clr>
        </p15:guide>
        <p15:guide id="12" orient="horz" pos="2889">
          <p15:clr>
            <a:srgbClr val="E46962"/>
          </p15:clr>
        </p15:guide>
        <p15:guide id="13" orient="horz" pos="986">
          <p15:clr>
            <a:srgbClr val="E46962"/>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16.jp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16.jp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5" name="Google Shape;145;p22"/>
          <p:cNvSpPr txBox="1">
            <a:spLocks noGrp="1"/>
          </p:cNvSpPr>
          <p:nvPr>
            <p:ph type="ctrTitle"/>
          </p:nvPr>
        </p:nvSpPr>
        <p:spPr>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de" dirty="0"/>
              <a:t>CZS STEM Impact School</a:t>
            </a:r>
            <a:endParaRPr dirty="0"/>
          </a:p>
        </p:txBody>
      </p:sp>
      <p:sp>
        <p:nvSpPr>
          <p:cNvPr id="143" name="Google Shape;143;p22"/>
          <p:cNvSpPr txBox="1">
            <a:spLocks noGrp="1"/>
          </p:cNvSpPr>
          <p:nvPr>
            <p:ph type="subTitle" idx="1"/>
          </p:nvPr>
        </p:nvSpPr>
        <p:spPr>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de"/>
              <a:t>Output</a:t>
            </a:r>
            <a:endParaRPr/>
          </a:p>
        </p:txBody>
      </p:sp>
      <p:sp>
        <p:nvSpPr>
          <p:cNvPr id="144" name="Google Shape;144;p22"/>
          <p:cNvSpPr txBox="1">
            <a:spLocks noGrp="1"/>
          </p:cNvSpPr>
          <p:nvPr>
            <p:ph type="ctrTitle" idx="2"/>
          </p:nvPr>
        </p:nvSpPr>
        <p:spPr>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de"/>
              <a:t>Modul III</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1"/>
          <p:cNvSpPr txBox="1">
            <a:spLocks noGrp="1"/>
          </p:cNvSpPr>
          <p:nvPr>
            <p:ph type="ctrTitle"/>
          </p:nvPr>
        </p:nvSpPr>
        <p:spPr>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de"/>
              <a:t>Pause</a:t>
            </a:r>
            <a:endParaRPr/>
          </a:p>
        </p:txBody>
      </p:sp>
      <p:sp>
        <p:nvSpPr>
          <p:cNvPr id="258" name="Google Shape;258;p31"/>
          <p:cNvSpPr txBox="1">
            <a:spLocks noGrp="1"/>
          </p:cNvSpPr>
          <p:nvPr>
            <p:ph type="subTitle" idx="1"/>
          </p:nvPr>
        </p:nvSpPr>
        <p:spPr>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de"/>
              <a:t>Frische Luft und Kekse</a:t>
            </a:r>
            <a:endParaRPr/>
          </a:p>
        </p:txBody>
      </p:sp>
      <p:sp>
        <p:nvSpPr>
          <p:cNvPr id="259" name="Google Shape;259;p31"/>
          <p:cNvSpPr txBox="1">
            <a:spLocks noGrp="1"/>
          </p:cNvSpPr>
          <p:nvPr>
            <p:ph type="ctrTitle" idx="4294967295"/>
          </p:nvPr>
        </p:nvSpPr>
        <p:spPr>
          <a:xfrm>
            <a:off x="4870823" y="2704900"/>
            <a:ext cx="1727200" cy="6350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de" dirty="0"/>
              <a:t>15 min</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2"/>
          <p:cNvSpPr txBox="1">
            <a:spLocks noGrp="1"/>
          </p:cNvSpPr>
          <p:nvPr>
            <p:ph type="title"/>
          </p:nvPr>
        </p:nvSpPr>
        <p:spPr>
          <a:xfrm>
            <a:off x="252000" y="842400"/>
            <a:ext cx="7100400" cy="47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de"/>
              <a:t>Paradigmenwechsel in der Wissenschaftskommunikation</a:t>
            </a:r>
            <a:endParaRPr/>
          </a:p>
          <a:p>
            <a:pPr marL="0" lvl="0" indent="0" algn="l" rtl="0">
              <a:spcBef>
                <a:spcPts val="0"/>
              </a:spcBef>
              <a:spcAft>
                <a:spcPts val="0"/>
              </a:spcAft>
              <a:buNone/>
            </a:pPr>
            <a:endParaRPr/>
          </a:p>
        </p:txBody>
      </p:sp>
      <p:sp>
        <p:nvSpPr>
          <p:cNvPr id="265" name="Google Shape;265;p32"/>
          <p:cNvSpPr txBox="1">
            <a:spLocks noGrp="1"/>
          </p:cNvSpPr>
          <p:nvPr>
            <p:ph type="subTitle" idx="1"/>
          </p:nvPr>
        </p:nvSpPr>
        <p:spPr>
          <a:xfrm>
            <a:off x="252000" y="698400"/>
            <a:ext cx="7100400" cy="18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e"/>
              <a:t>FORMATE ENTWICKELN</a:t>
            </a:r>
            <a:endParaRPr/>
          </a:p>
        </p:txBody>
      </p:sp>
      <p:sp>
        <p:nvSpPr>
          <p:cNvPr id="266" name="Google Shape;266;p32"/>
          <p:cNvSpPr txBox="1">
            <a:spLocks noGrp="1"/>
          </p:cNvSpPr>
          <p:nvPr>
            <p:ph type="body" idx="2"/>
          </p:nvPr>
        </p:nvSpPr>
        <p:spPr>
          <a:xfrm>
            <a:off x="257425" y="1565863"/>
            <a:ext cx="8635200" cy="3021000"/>
          </a:xfrm>
          <a:prstGeom prst="rect">
            <a:avLst/>
          </a:prstGeom>
        </p:spPr>
        <p:txBody>
          <a:bodyPr spcFirstLastPara="1" wrap="square" lIns="91425" tIns="91425" rIns="91425" bIns="91425" anchor="t" anchorCtr="0">
            <a:noAutofit/>
          </a:bodyPr>
          <a:lstStyle/>
          <a:p>
            <a:pPr marL="360000" lvl="0" indent="-330200" algn="l" rtl="0">
              <a:spcBef>
                <a:spcPts val="0"/>
              </a:spcBef>
              <a:spcAft>
                <a:spcPts val="0"/>
              </a:spcAft>
              <a:buSzPts val="1600"/>
              <a:buFont typeface="Calibri"/>
              <a:buChar char=":"/>
            </a:pPr>
            <a:r>
              <a:rPr lang="de"/>
              <a:t>Wachsende Nachfrage mancher Bevölkerungsgruppen</a:t>
            </a:r>
            <a:r>
              <a:rPr lang="de" sz="1400" baseline="30000">
                <a:solidFill>
                  <a:schemeClr val="dk1"/>
                </a:solidFill>
                <a:latin typeface="Arial"/>
                <a:ea typeface="Arial"/>
                <a:cs typeface="Arial"/>
                <a:sym typeface="Arial"/>
              </a:rPr>
              <a:t>1</a:t>
            </a:r>
            <a:r>
              <a:rPr lang="de"/>
              <a:t> nach Mitgestaltung wissenschaftlich-technischer Entwicklungen </a:t>
            </a:r>
            <a:endParaRPr/>
          </a:p>
          <a:p>
            <a:pPr marL="360000" lvl="0" indent="-330200" algn="l" rtl="0">
              <a:spcBef>
                <a:spcPts val="1000"/>
              </a:spcBef>
              <a:spcAft>
                <a:spcPts val="0"/>
              </a:spcAft>
              <a:buSzPts val="1600"/>
              <a:buChar char=":"/>
            </a:pPr>
            <a:r>
              <a:rPr lang="de"/>
              <a:t>Andauernde Profes</a:t>
            </a:r>
            <a:r>
              <a:rPr lang="de">
                <a:solidFill>
                  <a:schemeClr val="dk1"/>
                </a:solidFill>
              </a:rPr>
              <a:t>sionalisierung der Wisskomm-Aktivitäten</a:t>
            </a:r>
            <a:endParaRPr>
              <a:solidFill>
                <a:schemeClr val="dk1"/>
              </a:solidFill>
            </a:endParaRPr>
          </a:p>
          <a:p>
            <a:pPr marL="914400" lvl="1" indent="-330200" algn="l" rtl="0">
              <a:spcBef>
                <a:spcPts val="1000"/>
              </a:spcBef>
              <a:spcAft>
                <a:spcPts val="0"/>
              </a:spcAft>
              <a:buSzPts val="1600"/>
              <a:buChar char=":"/>
            </a:pPr>
            <a:r>
              <a:rPr lang="de">
                <a:solidFill>
                  <a:schemeClr val="dk1"/>
                </a:solidFill>
              </a:rPr>
              <a:t>Abkehr vom Defizitmodell</a:t>
            </a:r>
            <a:r>
              <a:rPr lang="de" sz="1400" baseline="30000">
                <a:solidFill>
                  <a:schemeClr val="dk1"/>
                </a:solidFill>
                <a:latin typeface="Arial"/>
                <a:ea typeface="Arial"/>
                <a:cs typeface="Arial"/>
                <a:sym typeface="Arial"/>
              </a:rPr>
              <a:t>2</a:t>
            </a:r>
            <a:r>
              <a:rPr lang="de">
                <a:solidFill>
                  <a:schemeClr val="dk1"/>
                </a:solidFill>
              </a:rPr>
              <a:t>, das auf einer einseitigen Informationsvermittlung von der Wissenschaft zur Gesellschaft beruht </a:t>
            </a:r>
            <a:endParaRPr>
              <a:solidFill>
                <a:schemeClr val="dk1"/>
              </a:solidFill>
            </a:endParaRPr>
          </a:p>
          <a:p>
            <a:pPr marL="914400" lvl="1" indent="-330200" algn="l" rtl="0">
              <a:spcBef>
                <a:spcPts val="1000"/>
              </a:spcBef>
              <a:spcAft>
                <a:spcPts val="0"/>
              </a:spcAft>
              <a:buSzPts val="1600"/>
              <a:buFont typeface="Calibri"/>
              <a:buChar char=":"/>
            </a:pPr>
            <a:r>
              <a:rPr lang="de"/>
              <a:t>Entwicklung von rein informierenden zu dialogorientierten/interaktiven und partizipativen Formaten </a:t>
            </a:r>
            <a:endParaRPr/>
          </a:p>
          <a:p>
            <a:pPr marL="914400" lvl="1" indent="-330200" algn="l" rtl="0">
              <a:spcBef>
                <a:spcPts val="1000"/>
              </a:spcBef>
              <a:spcAft>
                <a:spcPts val="1000"/>
              </a:spcAft>
              <a:buClr>
                <a:schemeClr val="dk1"/>
              </a:buClr>
              <a:buSzPts val="1600"/>
              <a:buChar char=":"/>
            </a:pPr>
            <a:r>
              <a:rPr lang="de">
                <a:solidFill>
                  <a:schemeClr val="dk1"/>
                </a:solidFill>
              </a:rPr>
              <a:t>Inhaltlicher Fokus nicht nur auf Resultaten, sondern auch auf Prozessen, Methoden und Werten</a:t>
            </a:r>
            <a:endParaRPr>
              <a:solidFill>
                <a:schemeClr val="dk1"/>
              </a:solidFill>
            </a:endParaRPr>
          </a:p>
        </p:txBody>
      </p:sp>
      <p:sp>
        <p:nvSpPr>
          <p:cNvPr id="267" name="Google Shape;267;p32"/>
          <p:cNvSpPr txBox="1"/>
          <p:nvPr/>
        </p:nvSpPr>
        <p:spPr>
          <a:xfrm>
            <a:off x="3912600" y="4447050"/>
            <a:ext cx="4974600" cy="431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de" sz="800" baseline="30000">
                <a:solidFill>
                  <a:srgbClr val="B7B7B7"/>
                </a:solidFill>
                <a:latin typeface="Roboto Light"/>
                <a:ea typeface="Roboto Light"/>
                <a:cs typeface="Roboto Light"/>
                <a:sym typeface="Roboto Light"/>
              </a:rPr>
              <a:t>1 </a:t>
            </a:r>
            <a:r>
              <a:rPr lang="de" sz="700">
                <a:solidFill>
                  <a:srgbClr val="B7B7B7"/>
                </a:solidFill>
                <a:latin typeface="JetBrains Mono"/>
                <a:ea typeface="JetBrains Mono"/>
                <a:cs typeface="JetBrains Mono"/>
                <a:sym typeface="JetBrains Mono"/>
              </a:rPr>
              <a:t>acatech, Körber-Stiftung &amp; Universität Stuttgart (2024) </a:t>
            </a:r>
            <a:r>
              <a:rPr lang="de" sz="800" baseline="30000">
                <a:solidFill>
                  <a:srgbClr val="B7B7B7"/>
                </a:solidFill>
                <a:latin typeface="Roboto Light"/>
                <a:ea typeface="Roboto Light"/>
                <a:cs typeface="Roboto Light"/>
                <a:sym typeface="Roboto Light"/>
              </a:rPr>
              <a:t> </a:t>
            </a:r>
            <a:endParaRPr sz="800" baseline="30000">
              <a:solidFill>
                <a:srgbClr val="B7B7B7"/>
              </a:solidFill>
              <a:latin typeface="Roboto Light"/>
              <a:ea typeface="Roboto Light"/>
              <a:cs typeface="Roboto Light"/>
              <a:sym typeface="Roboto Light"/>
            </a:endParaRPr>
          </a:p>
          <a:p>
            <a:pPr marL="0" lvl="0" indent="0" algn="r" rtl="0">
              <a:spcBef>
                <a:spcPts val="0"/>
              </a:spcBef>
              <a:spcAft>
                <a:spcPts val="0"/>
              </a:spcAft>
              <a:buNone/>
            </a:pPr>
            <a:r>
              <a:rPr lang="de" sz="800" baseline="30000">
                <a:solidFill>
                  <a:srgbClr val="B7B7B7"/>
                </a:solidFill>
                <a:latin typeface="Roboto Light"/>
                <a:ea typeface="Roboto Light"/>
                <a:cs typeface="Roboto Light"/>
                <a:sym typeface="Roboto Light"/>
              </a:rPr>
              <a:t>2 </a:t>
            </a:r>
            <a:r>
              <a:rPr lang="de" sz="700">
                <a:solidFill>
                  <a:srgbClr val="B7B7B7"/>
                </a:solidFill>
                <a:latin typeface="JetBrains Mono"/>
                <a:ea typeface="JetBrains Mono"/>
                <a:cs typeface="JetBrains Mono"/>
                <a:sym typeface="JetBrains Mono"/>
              </a:rPr>
              <a:t>Akin &amp; Scheufele (2017)   </a:t>
            </a:r>
            <a:endParaRPr sz="700">
              <a:solidFill>
                <a:srgbClr val="B7B7B7"/>
              </a:solidFill>
              <a:latin typeface="JetBrains Mono"/>
              <a:ea typeface="JetBrains Mono"/>
              <a:cs typeface="JetBrains Mono"/>
              <a:sym typeface="JetBrains Mon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3"/>
          <p:cNvSpPr txBox="1"/>
          <p:nvPr/>
        </p:nvSpPr>
        <p:spPr>
          <a:xfrm rot="-5400000">
            <a:off x="-80937" y="1888001"/>
            <a:ext cx="768000" cy="123000"/>
          </a:xfrm>
          <a:prstGeom prst="rect">
            <a:avLst/>
          </a:prstGeom>
          <a:noFill/>
          <a:ln>
            <a:noFill/>
          </a:ln>
        </p:spPr>
        <p:txBody>
          <a:bodyPr spcFirstLastPara="1" wrap="square" lIns="0" tIns="0" rIns="0" bIns="0" anchor="t" anchorCtr="0">
            <a:spAutoFit/>
          </a:bodyPr>
          <a:lstStyle/>
          <a:p>
            <a:pPr marL="0" marR="0" lvl="0" indent="0" algn="ctr" rtl="0">
              <a:lnSpc>
                <a:spcPct val="158800"/>
              </a:lnSpc>
              <a:spcBef>
                <a:spcPts val="0"/>
              </a:spcBef>
              <a:spcAft>
                <a:spcPts val="0"/>
              </a:spcAft>
              <a:buNone/>
            </a:pPr>
            <a:r>
              <a:rPr lang="de" sz="800">
                <a:solidFill>
                  <a:schemeClr val="dk2"/>
                </a:solidFill>
                <a:latin typeface="JetBrains Mono Light"/>
                <a:ea typeface="JetBrains Mono Light"/>
                <a:cs typeface="JetBrains Mono Light"/>
                <a:sym typeface="JetBrains Mono Light"/>
              </a:rPr>
              <a:t>MODELLE</a:t>
            </a:r>
            <a:endParaRPr sz="800">
              <a:solidFill>
                <a:schemeClr val="dk2"/>
              </a:solidFill>
              <a:latin typeface="JetBrains Mono Light"/>
              <a:ea typeface="JetBrains Mono Light"/>
              <a:cs typeface="JetBrains Mono Light"/>
              <a:sym typeface="JetBrains Mono Light"/>
            </a:endParaRPr>
          </a:p>
        </p:txBody>
      </p:sp>
      <p:sp>
        <p:nvSpPr>
          <p:cNvPr id="273" name="Google Shape;273;p33"/>
          <p:cNvSpPr txBox="1"/>
          <p:nvPr/>
        </p:nvSpPr>
        <p:spPr>
          <a:xfrm>
            <a:off x="652738" y="1814588"/>
            <a:ext cx="2644500" cy="153900"/>
          </a:xfrm>
          <a:prstGeom prst="rect">
            <a:avLst/>
          </a:prstGeom>
          <a:noFill/>
          <a:ln>
            <a:noFill/>
          </a:ln>
        </p:spPr>
        <p:txBody>
          <a:bodyPr spcFirstLastPara="1" wrap="square" lIns="0" tIns="0" rIns="0" bIns="0" anchor="t" anchorCtr="0">
            <a:spAutoFit/>
          </a:bodyPr>
          <a:lstStyle/>
          <a:p>
            <a:pPr marL="0" marR="0" lvl="0" indent="0" algn="ctr" rtl="0">
              <a:lnSpc>
                <a:spcPct val="158800"/>
              </a:lnSpc>
              <a:spcBef>
                <a:spcPts val="0"/>
              </a:spcBef>
              <a:spcAft>
                <a:spcPts val="0"/>
              </a:spcAft>
              <a:buNone/>
            </a:pPr>
            <a:r>
              <a:rPr lang="de" sz="1000" b="1">
                <a:solidFill>
                  <a:schemeClr val="accent1"/>
                </a:solidFill>
                <a:latin typeface="Source Sans 3"/>
                <a:ea typeface="Source Sans 3"/>
                <a:cs typeface="Source Sans 3"/>
                <a:sym typeface="Source Sans 3"/>
              </a:rPr>
              <a:t>VERMITTLUNG</a:t>
            </a:r>
            <a:endParaRPr sz="1000" b="1">
              <a:solidFill>
                <a:schemeClr val="accent1"/>
              </a:solidFill>
              <a:latin typeface="Source Sans 3"/>
              <a:ea typeface="Source Sans 3"/>
              <a:cs typeface="Source Sans 3"/>
              <a:sym typeface="Source Sans 3"/>
            </a:endParaRPr>
          </a:p>
        </p:txBody>
      </p:sp>
      <p:sp>
        <p:nvSpPr>
          <p:cNvPr id="274" name="Google Shape;274;p33"/>
          <p:cNvSpPr txBox="1"/>
          <p:nvPr/>
        </p:nvSpPr>
        <p:spPr>
          <a:xfrm>
            <a:off x="3422286" y="1814588"/>
            <a:ext cx="2644500" cy="153900"/>
          </a:xfrm>
          <a:prstGeom prst="rect">
            <a:avLst/>
          </a:prstGeom>
          <a:noFill/>
          <a:ln>
            <a:noFill/>
          </a:ln>
        </p:spPr>
        <p:txBody>
          <a:bodyPr spcFirstLastPara="1" wrap="square" lIns="0" tIns="0" rIns="0" bIns="0" anchor="t" anchorCtr="0">
            <a:spAutoFit/>
          </a:bodyPr>
          <a:lstStyle/>
          <a:p>
            <a:pPr marL="0" marR="0" lvl="0" indent="0" algn="ctr" rtl="0">
              <a:lnSpc>
                <a:spcPct val="158800"/>
              </a:lnSpc>
              <a:spcBef>
                <a:spcPts val="0"/>
              </a:spcBef>
              <a:spcAft>
                <a:spcPts val="0"/>
              </a:spcAft>
              <a:buNone/>
            </a:pPr>
            <a:r>
              <a:rPr lang="de" sz="1000" b="1">
                <a:solidFill>
                  <a:schemeClr val="accent1"/>
                </a:solidFill>
                <a:latin typeface="Source Sans 3"/>
                <a:ea typeface="Source Sans 3"/>
                <a:cs typeface="Source Sans 3"/>
                <a:sym typeface="Source Sans 3"/>
              </a:rPr>
              <a:t>DIALOG</a:t>
            </a:r>
            <a:endParaRPr sz="700">
              <a:solidFill>
                <a:schemeClr val="accent1"/>
              </a:solidFill>
              <a:latin typeface="Source Sans 3"/>
              <a:ea typeface="Source Sans 3"/>
              <a:cs typeface="Source Sans 3"/>
              <a:sym typeface="Source Sans 3"/>
            </a:endParaRPr>
          </a:p>
        </p:txBody>
      </p:sp>
      <p:sp>
        <p:nvSpPr>
          <p:cNvPr id="275" name="Google Shape;275;p33"/>
          <p:cNvSpPr txBox="1"/>
          <p:nvPr/>
        </p:nvSpPr>
        <p:spPr>
          <a:xfrm>
            <a:off x="6257950" y="1814588"/>
            <a:ext cx="2644500" cy="153900"/>
          </a:xfrm>
          <a:prstGeom prst="rect">
            <a:avLst/>
          </a:prstGeom>
          <a:noFill/>
          <a:ln>
            <a:noFill/>
          </a:ln>
        </p:spPr>
        <p:txBody>
          <a:bodyPr spcFirstLastPara="1" wrap="square" lIns="0" tIns="0" rIns="0" bIns="0" anchor="t" anchorCtr="0">
            <a:spAutoFit/>
          </a:bodyPr>
          <a:lstStyle/>
          <a:p>
            <a:pPr marL="0" marR="0" lvl="0" indent="0" algn="ctr" rtl="0">
              <a:lnSpc>
                <a:spcPct val="158800"/>
              </a:lnSpc>
              <a:spcBef>
                <a:spcPts val="0"/>
              </a:spcBef>
              <a:spcAft>
                <a:spcPts val="0"/>
              </a:spcAft>
              <a:buNone/>
            </a:pPr>
            <a:r>
              <a:rPr lang="de" sz="1000" b="1">
                <a:solidFill>
                  <a:schemeClr val="accent1"/>
                </a:solidFill>
                <a:latin typeface="Source Sans 3"/>
                <a:ea typeface="Source Sans 3"/>
                <a:cs typeface="Source Sans 3"/>
                <a:sym typeface="Source Sans 3"/>
              </a:rPr>
              <a:t>PARTIZIPATION</a:t>
            </a:r>
            <a:endParaRPr sz="700">
              <a:solidFill>
                <a:schemeClr val="accent1"/>
              </a:solidFill>
              <a:latin typeface="Source Sans 3"/>
              <a:ea typeface="Source Sans 3"/>
              <a:cs typeface="Source Sans 3"/>
              <a:sym typeface="Source Sans 3"/>
            </a:endParaRPr>
          </a:p>
        </p:txBody>
      </p:sp>
      <p:sp>
        <p:nvSpPr>
          <p:cNvPr id="276" name="Google Shape;276;p33"/>
          <p:cNvSpPr txBox="1"/>
          <p:nvPr/>
        </p:nvSpPr>
        <p:spPr>
          <a:xfrm rot="-5400000">
            <a:off x="-523137" y="3045025"/>
            <a:ext cx="2172300" cy="642900"/>
          </a:xfrm>
          <a:prstGeom prst="rect">
            <a:avLst/>
          </a:prstGeom>
          <a:noFill/>
          <a:ln>
            <a:noFill/>
          </a:ln>
        </p:spPr>
        <p:txBody>
          <a:bodyPr spcFirstLastPara="1" wrap="square" lIns="0" tIns="0" rIns="0" bIns="0" anchor="t" anchorCtr="0">
            <a:spAutoFit/>
          </a:bodyPr>
          <a:lstStyle/>
          <a:p>
            <a:pPr marL="0" lvl="0" indent="0" algn="ctr" rtl="0">
              <a:lnSpc>
                <a:spcPct val="158800"/>
              </a:lnSpc>
              <a:spcBef>
                <a:spcPts val="0"/>
              </a:spcBef>
              <a:spcAft>
                <a:spcPts val="0"/>
              </a:spcAft>
              <a:buClr>
                <a:schemeClr val="dk1"/>
              </a:buClr>
              <a:buSzPts val="1100"/>
              <a:buFont typeface="Arial"/>
              <a:buNone/>
            </a:pPr>
            <a:r>
              <a:rPr lang="de" sz="1000" b="1">
                <a:solidFill>
                  <a:schemeClr val="dk1"/>
                </a:solidFill>
                <a:latin typeface="JetBrains Mono"/>
                <a:ea typeface="JetBrains Mono"/>
                <a:cs typeface="JetBrains Mono"/>
                <a:sym typeface="JetBrains Mono"/>
              </a:rPr>
              <a:t>KOMMUNIKATIONSVERSTÄNDNIS</a:t>
            </a:r>
            <a:endParaRPr sz="1000" b="1">
              <a:solidFill>
                <a:schemeClr val="dk1"/>
              </a:solidFill>
              <a:latin typeface="JetBrains Mono"/>
              <a:ea typeface="JetBrains Mono"/>
              <a:cs typeface="JetBrains Mono"/>
              <a:sym typeface="JetBrains Mono"/>
            </a:endParaRPr>
          </a:p>
          <a:p>
            <a:pPr marL="0" lvl="0" indent="0" algn="ctr" rtl="0">
              <a:lnSpc>
                <a:spcPct val="158800"/>
              </a:lnSpc>
              <a:spcBef>
                <a:spcPts val="0"/>
              </a:spcBef>
              <a:spcAft>
                <a:spcPts val="0"/>
              </a:spcAft>
              <a:buClr>
                <a:schemeClr val="dk1"/>
              </a:buClr>
              <a:buSzPts val="1100"/>
              <a:buFont typeface="Arial"/>
              <a:buNone/>
            </a:pPr>
            <a:endParaRPr sz="1000" b="1">
              <a:solidFill>
                <a:schemeClr val="dk1"/>
              </a:solidFill>
              <a:latin typeface="JetBrains Mono"/>
              <a:ea typeface="JetBrains Mono"/>
              <a:cs typeface="JetBrains Mono"/>
              <a:sym typeface="JetBrains Mono"/>
            </a:endParaRPr>
          </a:p>
          <a:p>
            <a:pPr marL="0" marR="0" lvl="0" indent="0" algn="ctr" rtl="0">
              <a:lnSpc>
                <a:spcPct val="158800"/>
              </a:lnSpc>
              <a:spcBef>
                <a:spcPts val="0"/>
              </a:spcBef>
              <a:spcAft>
                <a:spcPts val="0"/>
              </a:spcAft>
              <a:buNone/>
            </a:pPr>
            <a:endParaRPr sz="1000" b="1">
              <a:solidFill>
                <a:schemeClr val="dk1"/>
              </a:solidFill>
              <a:latin typeface="JetBrains Mono"/>
              <a:ea typeface="JetBrains Mono"/>
              <a:cs typeface="JetBrains Mono"/>
              <a:sym typeface="JetBrains Mono"/>
            </a:endParaRPr>
          </a:p>
        </p:txBody>
      </p:sp>
      <p:grpSp>
        <p:nvGrpSpPr>
          <p:cNvPr id="277" name="Google Shape;277;p33"/>
          <p:cNvGrpSpPr/>
          <p:nvPr/>
        </p:nvGrpSpPr>
        <p:grpSpPr>
          <a:xfrm>
            <a:off x="1301728" y="2500633"/>
            <a:ext cx="7554829" cy="1662113"/>
            <a:chOff x="1301728" y="2500633"/>
            <a:chExt cx="7554829" cy="1662113"/>
          </a:xfrm>
        </p:grpSpPr>
        <p:grpSp>
          <p:nvGrpSpPr>
            <p:cNvPr id="278" name="Google Shape;278;p33"/>
            <p:cNvGrpSpPr/>
            <p:nvPr/>
          </p:nvGrpSpPr>
          <p:grpSpPr>
            <a:xfrm>
              <a:off x="1301728" y="2500633"/>
              <a:ext cx="609300" cy="609300"/>
              <a:chOff x="1936217" y="3085400"/>
              <a:chExt cx="609300" cy="609300"/>
            </a:xfrm>
          </p:grpSpPr>
          <p:sp>
            <p:nvSpPr>
              <p:cNvPr id="279" name="Google Shape;279;p33"/>
              <p:cNvSpPr/>
              <p:nvPr/>
            </p:nvSpPr>
            <p:spPr>
              <a:xfrm>
                <a:off x="1936217" y="3085400"/>
                <a:ext cx="609300" cy="609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0" name="Google Shape;280;p33"/>
              <p:cNvSpPr txBox="1"/>
              <p:nvPr/>
            </p:nvSpPr>
            <p:spPr>
              <a:xfrm>
                <a:off x="1993531" y="3238740"/>
                <a:ext cx="494700" cy="294600"/>
              </a:xfrm>
              <a:prstGeom prst="rect">
                <a:avLst/>
              </a:prstGeom>
              <a:solidFill>
                <a:schemeClr val="accent4"/>
              </a:solidFill>
              <a:ln>
                <a:noFill/>
              </a:ln>
            </p:spPr>
            <p:txBody>
              <a:bodyPr spcFirstLastPara="1" wrap="square" lIns="0" tIns="0" rIns="0" bIns="0" anchor="t" anchorCtr="0">
                <a:spAutoFit/>
              </a:bodyPr>
              <a:lstStyle/>
              <a:p>
                <a:pPr marL="0" marR="0" lvl="0" indent="0" algn="ctr" rtl="0">
                  <a:lnSpc>
                    <a:spcPct val="139125"/>
                  </a:lnSpc>
                  <a:spcBef>
                    <a:spcPts val="0"/>
                  </a:spcBef>
                  <a:spcAft>
                    <a:spcPts val="0"/>
                  </a:spcAft>
                  <a:buNone/>
                </a:pPr>
                <a:r>
                  <a:rPr lang="de" sz="800">
                    <a:solidFill>
                      <a:schemeClr val="dk1"/>
                    </a:solidFill>
                    <a:latin typeface="Source Sans 3"/>
                    <a:ea typeface="Source Sans 3"/>
                    <a:cs typeface="Source Sans 3"/>
                    <a:sym typeface="Source Sans 3"/>
                  </a:rPr>
                  <a:t>Wissen-</a:t>
                </a:r>
                <a:br>
                  <a:rPr lang="de" sz="800">
                    <a:solidFill>
                      <a:schemeClr val="dk1"/>
                    </a:solidFill>
                    <a:latin typeface="Source Sans 3"/>
                    <a:ea typeface="Source Sans 3"/>
                    <a:cs typeface="Source Sans 3"/>
                    <a:sym typeface="Source Sans 3"/>
                  </a:rPr>
                </a:br>
                <a:r>
                  <a:rPr lang="de" sz="800">
                    <a:solidFill>
                      <a:schemeClr val="dk1"/>
                    </a:solidFill>
                    <a:latin typeface="Source Sans 3"/>
                    <a:ea typeface="Source Sans 3"/>
                    <a:cs typeface="Source Sans 3"/>
                    <a:sym typeface="Source Sans 3"/>
                  </a:rPr>
                  <a:t>­schaft(en)</a:t>
                </a:r>
                <a:endParaRPr sz="700">
                  <a:solidFill>
                    <a:schemeClr val="dk1"/>
                  </a:solidFill>
                  <a:latin typeface="Source Sans 3"/>
                  <a:ea typeface="Source Sans 3"/>
                  <a:cs typeface="Source Sans 3"/>
                  <a:sym typeface="Source Sans 3"/>
                </a:endParaRPr>
              </a:p>
            </p:txBody>
          </p:sp>
        </p:grpSp>
        <p:grpSp>
          <p:nvGrpSpPr>
            <p:cNvPr id="281" name="Google Shape;281;p33"/>
            <p:cNvGrpSpPr/>
            <p:nvPr/>
          </p:nvGrpSpPr>
          <p:grpSpPr>
            <a:xfrm>
              <a:off x="1301728" y="3553445"/>
              <a:ext cx="609300" cy="609300"/>
              <a:chOff x="1936217" y="4138213"/>
              <a:chExt cx="609300" cy="609300"/>
            </a:xfrm>
          </p:grpSpPr>
          <p:sp>
            <p:nvSpPr>
              <p:cNvPr id="282" name="Google Shape;282;p33"/>
              <p:cNvSpPr/>
              <p:nvPr/>
            </p:nvSpPr>
            <p:spPr>
              <a:xfrm>
                <a:off x="1936217" y="4138213"/>
                <a:ext cx="609300" cy="6093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3" name="Google Shape;283;p33"/>
              <p:cNvSpPr txBox="1"/>
              <p:nvPr/>
            </p:nvSpPr>
            <p:spPr>
              <a:xfrm>
                <a:off x="1962049" y="4295615"/>
                <a:ext cx="557700" cy="294600"/>
              </a:xfrm>
              <a:prstGeom prst="rect">
                <a:avLst/>
              </a:prstGeom>
              <a:noFill/>
              <a:ln>
                <a:noFill/>
              </a:ln>
            </p:spPr>
            <p:txBody>
              <a:bodyPr spcFirstLastPara="1" wrap="square" lIns="0" tIns="0" rIns="0" bIns="0" anchor="t" anchorCtr="0">
                <a:spAutoFit/>
              </a:bodyPr>
              <a:lstStyle/>
              <a:p>
                <a:pPr marL="0" marR="0" lvl="0" indent="0" algn="ctr" rtl="0">
                  <a:lnSpc>
                    <a:spcPct val="139125"/>
                  </a:lnSpc>
                  <a:spcBef>
                    <a:spcPts val="0"/>
                  </a:spcBef>
                  <a:spcAft>
                    <a:spcPts val="0"/>
                  </a:spcAft>
                  <a:buNone/>
                </a:pPr>
                <a:r>
                  <a:rPr lang="de" sz="800">
                    <a:solidFill>
                      <a:schemeClr val="dk1"/>
                    </a:solidFill>
                    <a:latin typeface="Source Sans 3"/>
                    <a:ea typeface="Source Sans 3"/>
                    <a:cs typeface="Source Sans 3"/>
                    <a:sym typeface="Source Sans 3"/>
                  </a:rPr>
                  <a:t>Öffentlich-</a:t>
                </a:r>
                <a:br>
                  <a:rPr lang="de" sz="800">
                    <a:solidFill>
                      <a:schemeClr val="dk1"/>
                    </a:solidFill>
                    <a:latin typeface="Source Sans 3"/>
                    <a:ea typeface="Source Sans 3"/>
                    <a:cs typeface="Source Sans 3"/>
                    <a:sym typeface="Source Sans 3"/>
                  </a:rPr>
                </a:br>
                <a:r>
                  <a:rPr lang="de" sz="800">
                    <a:solidFill>
                      <a:schemeClr val="dk1"/>
                    </a:solidFill>
                    <a:latin typeface="Source Sans 3"/>
                    <a:ea typeface="Source Sans 3"/>
                    <a:cs typeface="Source Sans 3"/>
                    <a:sym typeface="Source Sans 3"/>
                  </a:rPr>
                  <a:t>­keit(en)</a:t>
                </a:r>
                <a:endParaRPr sz="700">
                  <a:solidFill>
                    <a:schemeClr val="dk1"/>
                  </a:solidFill>
                  <a:latin typeface="Source Sans 3"/>
                  <a:ea typeface="Source Sans 3"/>
                  <a:cs typeface="Source Sans 3"/>
                  <a:sym typeface="Source Sans 3"/>
                </a:endParaRPr>
              </a:p>
            </p:txBody>
          </p:sp>
        </p:grpSp>
        <p:sp>
          <p:nvSpPr>
            <p:cNvPr id="284" name="Google Shape;284;p33"/>
            <p:cNvSpPr txBox="1"/>
            <p:nvPr/>
          </p:nvSpPr>
          <p:spPr>
            <a:xfrm>
              <a:off x="1718247" y="3270201"/>
              <a:ext cx="434700" cy="123000"/>
            </a:xfrm>
            <a:prstGeom prst="rect">
              <a:avLst/>
            </a:prstGeom>
            <a:noFill/>
            <a:ln>
              <a:noFill/>
            </a:ln>
          </p:spPr>
          <p:txBody>
            <a:bodyPr spcFirstLastPara="1" wrap="square" lIns="0" tIns="0" rIns="0" bIns="0" anchor="t" anchorCtr="0">
              <a:spAutoFit/>
            </a:bodyPr>
            <a:lstStyle/>
            <a:p>
              <a:pPr marL="0" marR="0" lvl="0" indent="0" algn="ctr" rtl="0">
                <a:lnSpc>
                  <a:spcPct val="154375"/>
                </a:lnSpc>
                <a:spcBef>
                  <a:spcPts val="0"/>
                </a:spcBef>
                <a:spcAft>
                  <a:spcPts val="0"/>
                </a:spcAft>
                <a:buNone/>
              </a:pPr>
              <a:r>
                <a:rPr lang="de" sz="800" b="1">
                  <a:solidFill>
                    <a:schemeClr val="dk1"/>
                  </a:solidFill>
                  <a:latin typeface="Source Sans 3"/>
                  <a:ea typeface="Source Sans 3"/>
                  <a:cs typeface="Source Sans 3"/>
                  <a:sym typeface="Source Sans 3"/>
                </a:rPr>
                <a:t>belehren</a:t>
              </a:r>
              <a:endParaRPr sz="800" b="1">
                <a:solidFill>
                  <a:schemeClr val="dk1"/>
                </a:solidFill>
                <a:latin typeface="Source Sans 3"/>
                <a:ea typeface="Source Sans 3"/>
                <a:cs typeface="Source Sans 3"/>
                <a:sym typeface="Source Sans 3"/>
              </a:endParaRPr>
            </a:p>
          </p:txBody>
        </p:sp>
        <p:sp>
          <p:nvSpPr>
            <p:cNvPr id="285" name="Google Shape;285;p33"/>
            <p:cNvSpPr txBox="1"/>
            <p:nvPr/>
          </p:nvSpPr>
          <p:spPr>
            <a:xfrm>
              <a:off x="3039089" y="3304964"/>
              <a:ext cx="407400" cy="123000"/>
            </a:xfrm>
            <a:prstGeom prst="rect">
              <a:avLst/>
            </a:prstGeom>
            <a:noFill/>
            <a:ln>
              <a:noFill/>
            </a:ln>
          </p:spPr>
          <p:txBody>
            <a:bodyPr spcFirstLastPara="1" wrap="square" lIns="0" tIns="0" rIns="0" bIns="0" anchor="t" anchorCtr="0">
              <a:spAutoFit/>
            </a:bodyPr>
            <a:lstStyle/>
            <a:p>
              <a:pPr marL="0" marR="0" lvl="0" indent="0" algn="ctr" rtl="0">
                <a:lnSpc>
                  <a:spcPct val="154375"/>
                </a:lnSpc>
                <a:spcBef>
                  <a:spcPts val="0"/>
                </a:spcBef>
                <a:spcAft>
                  <a:spcPts val="0"/>
                </a:spcAft>
                <a:buNone/>
              </a:pPr>
              <a:r>
                <a:rPr lang="de" sz="800" b="1">
                  <a:solidFill>
                    <a:schemeClr val="dk1"/>
                  </a:solidFill>
                  <a:latin typeface="Source Sans 3"/>
                  <a:ea typeface="Source Sans 3"/>
                  <a:cs typeface="Source Sans 3"/>
                  <a:sym typeface="Source Sans 3"/>
                </a:rPr>
                <a:t>erklären</a:t>
              </a:r>
              <a:endParaRPr sz="800" b="1">
                <a:solidFill>
                  <a:schemeClr val="dk1"/>
                </a:solidFill>
                <a:latin typeface="Source Sans 3"/>
                <a:ea typeface="Source Sans 3"/>
                <a:cs typeface="Source Sans 3"/>
                <a:sym typeface="Source Sans 3"/>
              </a:endParaRPr>
            </a:p>
          </p:txBody>
        </p:sp>
        <p:sp>
          <p:nvSpPr>
            <p:cNvPr id="286" name="Google Shape;286;p33"/>
            <p:cNvSpPr txBox="1"/>
            <p:nvPr/>
          </p:nvSpPr>
          <p:spPr>
            <a:xfrm>
              <a:off x="5041246" y="3470371"/>
              <a:ext cx="553800" cy="123000"/>
            </a:xfrm>
            <a:prstGeom prst="rect">
              <a:avLst/>
            </a:prstGeom>
            <a:noFill/>
            <a:ln>
              <a:noFill/>
            </a:ln>
          </p:spPr>
          <p:txBody>
            <a:bodyPr spcFirstLastPara="1" wrap="square" lIns="0" tIns="0" rIns="0" bIns="0" anchor="t" anchorCtr="0">
              <a:spAutoFit/>
            </a:bodyPr>
            <a:lstStyle/>
            <a:p>
              <a:pPr marL="0" marR="0" lvl="0" indent="0" algn="ctr" rtl="0">
                <a:lnSpc>
                  <a:spcPct val="154375"/>
                </a:lnSpc>
                <a:spcBef>
                  <a:spcPts val="0"/>
                </a:spcBef>
                <a:spcAft>
                  <a:spcPts val="0"/>
                </a:spcAft>
                <a:buNone/>
              </a:pPr>
              <a:r>
                <a:rPr lang="de" sz="800" b="1">
                  <a:solidFill>
                    <a:schemeClr val="dk1"/>
                  </a:solidFill>
                  <a:latin typeface="Source Sans 3"/>
                  <a:ea typeface="Source Sans 3"/>
                  <a:cs typeface="Source Sans 3"/>
                  <a:sym typeface="Source Sans 3"/>
                </a:rPr>
                <a:t>diskutieren</a:t>
              </a:r>
              <a:endParaRPr sz="700" b="1">
                <a:solidFill>
                  <a:schemeClr val="dk1"/>
                </a:solidFill>
                <a:latin typeface="Source Sans 3"/>
                <a:ea typeface="Source Sans 3"/>
                <a:cs typeface="Source Sans 3"/>
                <a:sym typeface="Source Sans 3"/>
              </a:endParaRPr>
            </a:p>
          </p:txBody>
        </p:sp>
        <p:sp>
          <p:nvSpPr>
            <p:cNvPr id="287" name="Google Shape;287;p33"/>
            <p:cNvSpPr txBox="1"/>
            <p:nvPr/>
          </p:nvSpPr>
          <p:spPr>
            <a:xfrm>
              <a:off x="7552480" y="2806167"/>
              <a:ext cx="732300" cy="123000"/>
            </a:xfrm>
            <a:prstGeom prst="rect">
              <a:avLst/>
            </a:prstGeom>
            <a:noFill/>
            <a:ln>
              <a:noFill/>
            </a:ln>
          </p:spPr>
          <p:txBody>
            <a:bodyPr spcFirstLastPara="1" wrap="square" lIns="0" tIns="0" rIns="0" bIns="0" anchor="t" anchorCtr="0">
              <a:spAutoFit/>
            </a:bodyPr>
            <a:lstStyle/>
            <a:p>
              <a:pPr marL="0" marR="0" lvl="0" indent="0" algn="ctr" rtl="0">
                <a:lnSpc>
                  <a:spcPct val="154375"/>
                </a:lnSpc>
                <a:spcBef>
                  <a:spcPts val="0"/>
                </a:spcBef>
                <a:spcAft>
                  <a:spcPts val="0"/>
                </a:spcAft>
                <a:buNone/>
              </a:pPr>
              <a:r>
                <a:rPr lang="de" sz="800" b="1">
                  <a:solidFill>
                    <a:schemeClr val="dk1"/>
                  </a:solidFill>
                  <a:latin typeface="Source Sans 3"/>
                  <a:ea typeface="Source Sans 3"/>
                  <a:cs typeface="Source Sans 3"/>
                  <a:sym typeface="Source Sans 3"/>
                </a:rPr>
                <a:t>Co­-Produktion</a:t>
              </a:r>
              <a:endParaRPr sz="700" b="1">
                <a:solidFill>
                  <a:schemeClr val="dk1"/>
                </a:solidFill>
                <a:latin typeface="Source Sans 3"/>
                <a:ea typeface="Source Sans 3"/>
                <a:cs typeface="Source Sans 3"/>
                <a:sym typeface="Source Sans 3"/>
              </a:endParaRPr>
            </a:p>
          </p:txBody>
        </p:sp>
        <p:cxnSp>
          <p:nvCxnSpPr>
            <p:cNvPr id="288" name="Google Shape;288;p33"/>
            <p:cNvCxnSpPr/>
            <p:nvPr/>
          </p:nvCxnSpPr>
          <p:spPr>
            <a:xfrm>
              <a:off x="1606411" y="3192633"/>
              <a:ext cx="0" cy="278100"/>
            </a:xfrm>
            <a:prstGeom prst="straightConnector1">
              <a:avLst/>
            </a:prstGeom>
            <a:noFill/>
            <a:ln w="9525" cap="flat" cmpd="sng">
              <a:solidFill>
                <a:schemeClr val="dk1"/>
              </a:solidFill>
              <a:prstDash val="solid"/>
              <a:round/>
              <a:headEnd type="none" w="med" len="med"/>
              <a:tailEnd type="triangle" w="med" len="med"/>
            </a:ln>
          </p:spPr>
        </p:cxnSp>
        <p:cxnSp>
          <p:nvCxnSpPr>
            <p:cNvPr id="289" name="Google Shape;289;p33"/>
            <p:cNvCxnSpPr/>
            <p:nvPr/>
          </p:nvCxnSpPr>
          <p:spPr>
            <a:xfrm>
              <a:off x="3452325" y="3160425"/>
              <a:ext cx="247500" cy="329400"/>
            </a:xfrm>
            <a:prstGeom prst="straightConnector1">
              <a:avLst/>
            </a:prstGeom>
            <a:noFill/>
            <a:ln w="9525" cap="flat" cmpd="sng">
              <a:solidFill>
                <a:schemeClr val="dk1"/>
              </a:solidFill>
              <a:prstDash val="solid"/>
              <a:round/>
              <a:headEnd type="none" w="med" len="med"/>
              <a:tailEnd type="triangle" w="med" len="med"/>
            </a:ln>
          </p:spPr>
        </p:cxnSp>
        <p:cxnSp>
          <p:nvCxnSpPr>
            <p:cNvPr id="290" name="Google Shape;290;p33"/>
            <p:cNvCxnSpPr/>
            <p:nvPr/>
          </p:nvCxnSpPr>
          <p:spPr>
            <a:xfrm rot="-1750153">
              <a:off x="5545411" y="3169745"/>
              <a:ext cx="218511" cy="365458"/>
            </a:xfrm>
            <a:prstGeom prst="straightConnector1">
              <a:avLst/>
            </a:prstGeom>
            <a:noFill/>
            <a:ln w="9525" cap="flat" cmpd="sng">
              <a:solidFill>
                <a:schemeClr val="dk1"/>
              </a:solidFill>
              <a:prstDash val="solid"/>
              <a:round/>
              <a:headEnd type="none" w="med" len="med"/>
              <a:tailEnd type="triangle" w="med" len="med"/>
            </a:ln>
          </p:spPr>
        </p:cxnSp>
        <p:cxnSp>
          <p:nvCxnSpPr>
            <p:cNvPr id="291" name="Google Shape;291;p33"/>
            <p:cNvCxnSpPr/>
            <p:nvPr/>
          </p:nvCxnSpPr>
          <p:spPr>
            <a:xfrm rot="-1750153">
              <a:off x="5587278" y="3082755"/>
              <a:ext cx="218511" cy="365458"/>
            </a:xfrm>
            <a:prstGeom prst="straightConnector1">
              <a:avLst/>
            </a:prstGeom>
            <a:noFill/>
            <a:ln w="9525" cap="flat" cmpd="sng">
              <a:solidFill>
                <a:schemeClr val="dk1"/>
              </a:solidFill>
              <a:prstDash val="dash"/>
              <a:round/>
              <a:headEnd type="triangle" w="med" len="med"/>
              <a:tailEnd type="none" w="med" len="med"/>
            </a:ln>
          </p:spPr>
        </p:cxnSp>
        <p:grpSp>
          <p:nvGrpSpPr>
            <p:cNvPr id="292" name="Google Shape;292;p33"/>
            <p:cNvGrpSpPr/>
            <p:nvPr/>
          </p:nvGrpSpPr>
          <p:grpSpPr>
            <a:xfrm>
              <a:off x="2984998" y="2535413"/>
              <a:ext cx="609300" cy="609300"/>
              <a:chOff x="1936217" y="3085400"/>
              <a:chExt cx="609300" cy="609300"/>
            </a:xfrm>
          </p:grpSpPr>
          <p:sp>
            <p:nvSpPr>
              <p:cNvPr id="293" name="Google Shape;293;p33"/>
              <p:cNvSpPr/>
              <p:nvPr/>
            </p:nvSpPr>
            <p:spPr>
              <a:xfrm>
                <a:off x="1936217" y="3085400"/>
                <a:ext cx="609300" cy="609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94" name="Google Shape;294;p33"/>
              <p:cNvSpPr txBox="1"/>
              <p:nvPr/>
            </p:nvSpPr>
            <p:spPr>
              <a:xfrm>
                <a:off x="1993531" y="3238740"/>
                <a:ext cx="494700" cy="294600"/>
              </a:xfrm>
              <a:prstGeom prst="rect">
                <a:avLst/>
              </a:prstGeom>
              <a:solidFill>
                <a:schemeClr val="accent4"/>
              </a:solidFill>
              <a:ln>
                <a:noFill/>
              </a:ln>
            </p:spPr>
            <p:txBody>
              <a:bodyPr spcFirstLastPara="1" wrap="square" lIns="0" tIns="0" rIns="0" bIns="0" anchor="t" anchorCtr="0">
                <a:spAutoFit/>
              </a:bodyPr>
              <a:lstStyle/>
              <a:p>
                <a:pPr marL="0" marR="0" lvl="0" indent="0" algn="ctr" rtl="0">
                  <a:lnSpc>
                    <a:spcPct val="139125"/>
                  </a:lnSpc>
                  <a:spcBef>
                    <a:spcPts val="0"/>
                  </a:spcBef>
                  <a:spcAft>
                    <a:spcPts val="0"/>
                  </a:spcAft>
                  <a:buNone/>
                </a:pPr>
                <a:r>
                  <a:rPr lang="de" sz="800">
                    <a:solidFill>
                      <a:schemeClr val="dk1"/>
                    </a:solidFill>
                    <a:latin typeface="Source Sans 3"/>
                    <a:ea typeface="Source Sans 3"/>
                    <a:cs typeface="Source Sans 3"/>
                    <a:sym typeface="Source Sans 3"/>
                  </a:rPr>
                  <a:t>Wissen-</a:t>
                </a:r>
                <a:br>
                  <a:rPr lang="de" sz="800">
                    <a:solidFill>
                      <a:schemeClr val="dk1"/>
                    </a:solidFill>
                    <a:latin typeface="Source Sans 3"/>
                    <a:ea typeface="Source Sans 3"/>
                    <a:cs typeface="Source Sans 3"/>
                    <a:sym typeface="Source Sans 3"/>
                  </a:rPr>
                </a:br>
                <a:r>
                  <a:rPr lang="de" sz="800">
                    <a:solidFill>
                      <a:schemeClr val="dk1"/>
                    </a:solidFill>
                    <a:latin typeface="Source Sans 3"/>
                    <a:ea typeface="Source Sans 3"/>
                    <a:cs typeface="Source Sans 3"/>
                    <a:sym typeface="Source Sans 3"/>
                  </a:rPr>
                  <a:t>­schaft(en)</a:t>
                </a:r>
                <a:endParaRPr sz="700">
                  <a:solidFill>
                    <a:schemeClr val="dk1"/>
                  </a:solidFill>
                  <a:latin typeface="Source Sans 3"/>
                  <a:ea typeface="Source Sans 3"/>
                  <a:cs typeface="Source Sans 3"/>
                  <a:sym typeface="Source Sans 3"/>
                </a:endParaRPr>
              </a:p>
            </p:txBody>
          </p:sp>
        </p:grpSp>
        <p:grpSp>
          <p:nvGrpSpPr>
            <p:cNvPr id="295" name="Google Shape;295;p33"/>
            <p:cNvGrpSpPr/>
            <p:nvPr/>
          </p:nvGrpSpPr>
          <p:grpSpPr>
            <a:xfrm>
              <a:off x="3599875" y="3475530"/>
              <a:ext cx="609300" cy="609300"/>
              <a:chOff x="1936217" y="4138213"/>
              <a:chExt cx="609300" cy="609300"/>
            </a:xfrm>
          </p:grpSpPr>
          <p:sp>
            <p:nvSpPr>
              <p:cNvPr id="296" name="Google Shape;296;p33"/>
              <p:cNvSpPr/>
              <p:nvPr/>
            </p:nvSpPr>
            <p:spPr>
              <a:xfrm>
                <a:off x="1936217" y="4138213"/>
                <a:ext cx="609300" cy="6093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97" name="Google Shape;297;p33"/>
              <p:cNvSpPr txBox="1"/>
              <p:nvPr/>
            </p:nvSpPr>
            <p:spPr>
              <a:xfrm>
                <a:off x="1962049" y="4295615"/>
                <a:ext cx="557700" cy="294600"/>
              </a:xfrm>
              <a:prstGeom prst="rect">
                <a:avLst/>
              </a:prstGeom>
              <a:noFill/>
              <a:ln>
                <a:noFill/>
              </a:ln>
            </p:spPr>
            <p:txBody>
              <a:bodyPr spcFirstLastPara="1" wrap="square" lIns="0" tIns="0" rIns="0" bIns="0" anchor="t" anchorCtr="0">
                <a:spAutoFit/>
              </a:bodyPr>
              <a:lstStyle/>
              <a:p>
                <a:pPr marL="0" marR="0" lvl="0" indent="0" algn="ctr" rtl="0">
                  <a:lnSpc>
                    <a:spcPct val="139125"/>
                  </a:lnSpc>
                  <a:spcBef>
                    <a:spcPts val="0"/>
                  </a:spcBef>
                  <a:spcAft>
                    <a:spcPts val="0"/>
                  </a:spcAft>
                  <a:buNone/>
                </a:pPr>
                <a:r>
                  <a:rPr lang="de" sz="800">
                    <a:solidFill>
                      <a:schemeClr val="dk1"/>
                    </a:solidFill>
                    <a:latin typeface="Source Sans 3"/>
                    <a:ea typeface="Source Sans 3"/>
                    <a:cs typeface="Source Sans 3"/>
                    <a:sym typeface="Source Sans 3"/>
                  </a:rPr>
                  <a:t>Öffentlich-</a:t>
                </a:r>
                <a:br>
                  <a:rPr lang="de" sz="800">
                    <a:solidFill>
                      <a:schemeClr val="dk1"/>
                    </a:solidFill>
                    <a:latin typeface="Source Sans 3"/>
                    <a:ea typeface="Source Sans 3"/>
                    <a:cs typeface="Source Sans 3"/>
                    <a:sym typeface="Source Sans 3"/>
                  </a:rPr>
                </a:br>
                <a:r>
                  <a:rPr lang="de" sz="800">
                    <a:solidFill>
                      <a:schemeClr val="dk1"/>
                    </a:solidFill>
                    <a:latin typeface="Source Sans 3"/>
                    <a:ea typeface="Source Sans 3"/>
                    <a:cs typeface="Source Sans 3"/>
                    <a:sym typeface="Source Sans 3"/>
                  </a:rPr>
                  <a:t>­keit(en)</a:t>
                </a:r>
                <a:endParaRPr sz="700">
                  <a:solidFill>
                    <a:schemeClr val="dk1"/>
                  </a:solidFill>
                  <a:latin typeface="Source Sans 3"/>
                  <a:ea typeface="Source Sans 3"/>
                  <a:cs typeface="Source Sans 3"/>
                  <a:sym typeface="Source Sans 3"/>
                </a:endParaRPr>
              </a:p>
            </p:txBody>
          </p:sp>
        </p:grpSp>
        <p:grpSp>
          <p:nvGrpSpPr>
            <p:cNvPr id="298" name="Google Shape;298;p33"/>
            <p:cNvGrpSpPr/>
            <p:nvPr/>
          </p:nvGrpSpPr>
          <p:grpSpPr>
            <a:xfrm>
              <a:off x="4840289" y="2700813"/>
              <a:ext cx="609300" cy="609300"/>
              <a:chOff x="1936217" y="3085400"/>
              <a:chExt cx="609300" cy="609300"/>
            </a:xfrm>
          </p:grpSpPr>
          <p:sp>
            <p:nvSpPr>
              <p:cNvPr id="299" name="Google Shape;299;p33"/>
              <p:cNvSpPr/>
              <p:nvPr/>
            </p:nvSpPr>
            <p:spPr>
              <a:xfrm>
                <a:off x="1936217" y="3085400"/>
                <a:ext cx="609300" cy="609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00" name="Google Shape;300;p33"/>
              <p:cNvSpPr txBox="1"/>
              <p:nvPr/>
            </p:nvSpPr>
            <p:spPr>
              <a:xfrm>
                <a:off x="1993531" y="3238740"/>
                <a:ext cx="494700" cy="294600"/>
              </a:xfrm>
              <a:prstGeom prst="rect">
                <a:avLst/>
              </a:prstGeom>
              <a:solidFill>
                <a:schemeClr val="accent4"/>
              </a:solidFill>
              <a:ln>
                <a:noFill/>
              </a:ln>
            </p:spPr>
            <p:txBody>
              <a:bodyPr spcFirstLastPara="1" wrap="square" lIns="0" tIns="0" rIns="0" bIns="0" anchor="t" anchorCtr="0">
                <a:spAutoFit/>
              </a:bodyPr>
              <a:lstStyle/>
              <a:p>
                <a:pPr marL="0" marR="0" lvl="0" indent="0" algn="ctr" rtl="0">
                  <a:lnSpc>
                    <a:spcPct val="139125"/>
                  </a:lnSpc>
                  <a:spcBef>
                    <a:spcPts val="0"/>
                  </a:spcBef>
                  <a:spcAft>
                    <a:spcPts val="0"/>
                  </a:spcAft>
                  <a:buNone/>
                </a:pPr>
                <a:r>
                  <a:rPr lang="de" sz="800">
                    <a:solidFill>
                      <a:schemeClr val="dk1"/>
                    </a:solidFill>
                    <a:latin typeface="Source Sans 3"/>
                    <a:ea typeface="Source Sans 3"/>
                    <a:cs typeface="Source Sans 3"/>
                    <a:sym typeface="Source Sans 3"/>
                  </a:rPr>
                  <a:t>Wissen-</a:t>
                </a:r>
                <a:br>
                  <a:rPr lang="de" sz="800">
                    <a:solidFill>
                      <a:schemeClr val="dk1"/>
                    </a:solidFill>
                    <a:latin typeface="Source Sans 3"/>
                    <a:ea typeface="Source Sans 3"/>
                    <a:cs typeface="Source Sans 3"/>
                    <a:sym typeface="Source Sans 3"/>
                  </a:rPr>
                </a:br>
                <a:r>
                  <a:rPr lang="de" sz="800">
                    <a:solidFill>
                      <a:schemeClr val="dk1"/>
                    </a:solidFill>
                    <a:latin typeface="Source Sans 3"/>
                    <a:ea typeface="Source Sans 3"/>
                    <a:cs typeface="Source Sans 3"/>
                    <a:sym typeface="Source Sans 3"/>
                  </a:rPr>
                  <a:t>­schaft(en)</a:t>
                </a:r>
                <a:endParaRPr sz="700">
                  <a:solidFill>
                    <a:schemeClr val="dk1"/>
                  </a:solidFill>
                  <a:latin typeface="Source Sans 3"/>
                  <a:ea typeface="Source Sans 3"/>
                  <a:cs typeface="Source Sans 3"/>
                  <a:sym typeface="Source Sans 3"/>
                </a:endParaRPr>
              </a:p>
            </p:txBody>
          </p:sp>
        </p:grpSp>
        <p:grpSp>
          <p:nvGrpSpPr>
            <p:cNvPr id="301" name="Google Shape;301;p33"/>
            <p:cNvGrpSpPr/>
            <p:nvPr/>
          </p:nvGrpSpPr>
          <p:grpSpPr>
            <a:xfrm>
              <a:off x="5908326" y="3310108"/>
              <a:ext cx="609300" cy="609300"/>
              <a:chOff x="1936217" y="4138213"/>
              <a:chExt cx="609300" cy="609300"/>
            </a:xfrm>
          </p:grpSpPr>
          <p:sp>
            <p:nvSpPr>
              <p:cNvPr id="302" name="Google Shape;302;p33"/>
              <p:cNvSpPr/>
              <p:nvPr/>
            </p:nvSpPr>
            <p:spPr>
              <a:xfrm>
                <a:off x="1936217" y="4138213"/>
                <a:ext cx="609300" cy="6093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03" name="Google Shape;303;p33"/>
              <p:cNvSpPr txBox="1"/>
              <p:nvPr/>
            </p:nvSpPr>
            <p:spPr>
              <a:xfrm>
                <a:off x="1962049" y="4295615"/>
                <a:ext cx="557700" cy="294600"/>
              </a:xfrm>
              <a:prstGeom prst="rect">
                <a:avLst/>
              </a:prstGeom>
              <a:noFill/>
              <a:ln>
                <a:noFill/>
              </a:ln>
            </p:spPr>
            <p:txBody>
              <a:bodyPr spcFirstLastPara="1" wrap="square" lIns="0" tIns="0" rIns="0" bIns="0" anchor="t" anchorCtr="0">
                <a:spAutoFit/>
              </a:bodyPr>
              <a:lstStyle/>
              <a:p>
                <a:pPr marL="0" marR="0" lvl="0" indent="0" algn="ctr" rtl="0">
                  <a:lnSpc>
                    <a:spcPct val="139125"/>
                  </a:lnSpc>
                  <a:spcBef>
                    <a:spcPts val="0"/>
                  </a:spcBef>
                  <a:spcAft>
                    <a:spcPts val="0"/>
                  </a:spcAft>
                  <a:buNone/>
                </a:pPr>
                <a:r>
                  <a:rPr lang="de" sz="800">
                    <a:solidFill>
                      <a:schemeClr val="dk1"/>
                    </a:solidFill>
                    <a:latin typeface="Source Sans 3"/>
                    <a:ea typeface="Source Sans 3"/>
                    <a:cs typeface="Source Sans 3"/>
                    <a:sym typeface="Source Sans 3"/>
                  </a:rPr>
                  <a:t>Öffentlich-</a:t>
                </a:r>
                <a:br>
                  <a:rPr lang="de" sz="800">
                    <a:solidFill>
                      <a:schemeClr val="dk1"/>
                    </a:solidFill>
                    <a:latin typeface="Source Sans 3"/>
                    <a:ea typeface="Source Sans 3"/>
                    <a:cs typeface="Source Sans 3"/>
                    <a:sym typeface="Source Sans 3"/>
                  </a:rPr>
                </a:br>
                <a:r>
                  <a:rPr lang="de" sz="800">
                    <a:solidFill>
                      <a:schemeClr val="dk1"/>
                    </a:solidFill>
                    <a:latin typeface="Source Sans 3"/>
                    <a:ea typeface="Source Sans 3"/>
                    <a:cs typeface="Source Sans 3"/>
                    <a:sym typeface="Source Sans 3"/>
                  </a:rPr>
                  <a:t>­keit(en)</a:t>
                </a:r>
                <a:endParaRPr sz="700">
                  <a:solidFill>
                    <a:schemeClr val="dk1"/>
                  </a:solidFill>
                  <a:latin typeface="Source Sans 3"/>
                  <a:ea typeface="Source Sans 3"/>
                  <a:cs typeface="Source Sans 3"/>
                  <a:sym typeface="Source Sans 3"/>
                </a:endParaRPr>
              </a:p>
            </p:txBody>
          </p:sp>
        </p:grpSp>
        <p:grpSp>
          <p:nvGrpSpPr>
            <p:cNvPr id="304" name="Google Shape;304;p33"/>
            <p:cNvGrpSpPr/>
            <p:nvPr/>
          </p:nvGrpSpPr>
          <p:grpSpPr>
            <a:xfrm>
              <a:off x="6970833" y="3005423"/>
              <a:ext cx="609300" cy="609300"/>
              <a:chOff x="1936217" y="3085400"/>
              <a:chExt cx="609300" cy="609300"/>
            </a:xfrm>
          </p:grpSpPr>
          <p:sp>
            <p:nvSpPr>
              <p:cNvPr id="305" name="Google Shape;305;p33"/>
              <p:cNvSpPr/>
              <p:nvPr/>
            </p:nvSpPr>
            <p:spPr>
              <a:xfrm>
                <a:off x="1936217" y="3085400"/>
                <a:ext cx="609300" cy="609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06" name="Google Shape;306;p33"/>
              <p:cNvSpPr txBox="1"/>
              <p:nvPr/>
            </p:nvSpPr>
            <p:spPr>
              <a:xfrm>
                <a:off x="1993531" y="3238740"/>
                <a:ext cx="494700" cy="294600"/>
              </a:xfrm>
              <a:prstGeom prst="rect">
                <a:avLst/>
              </a:prstGeom>
              <a:solidFill>
                <a:schemeClr val="accent4"/>
              </a:solidFill>
              <a:ln>
                <a:noFill/>
              </a:ln>
            </p:spPr>
            <p:txBody>
              <a:bodyPr spcFirstLastPara="1" wrap="square" lIns="0" tIns="0" rIns="0" bIns="0" anchor="t" anchorCtr="0">
                <a:spAutoFit/>
              </a:bodyPr>
              <a:lstStyle/>
              <a:p>
                <a:pPr marL="0" marR="0" lvl="0" indent="0" algn="ctr" rtl="0">
                  <a:lnSpc>
                    <a:spcPct val="139125"/>
                  </a:lnSpc>
                  <a:spcBef>
                    <a:spcPts val="0"/>
                  </a:spcBef>
                  <a:spcAft>
                    <a:spcPts val="0"/>
                  </a:spcAft>
                  <a:buNone/>
                </a:pPr>
                <a:r>
                  <a:rPr lang="de" sz="800">
                    <a:solidFill>
                      <a:schemeClr val="dk1"/>
                    </a:solidFill>
                    <a:latin typeface="Source Sans 3"/>
                    <a:ea typeface="Source Sans 3"/>
                    <a:cs typeface="Source Sans 3"/>
                    <a:sym typeface="Source Sans 3"/>
                  </a:rPr>
                  <a:t>Wissen-</a:t>
                </a:r>
                <a:br>
                  <a:rPr lang="de" sz="800">
                    <a:solidFill>
                      <a:schemeClr val="dk1"/>
                    </a:solidFill>
                    <a:latin typeface="Source Sans 3"/>
                    <a:ea typeface="Source Sans 3"/>
                    <a:cs typeface="Source Sans 3"/>
                    <a:sym typeface="Source Sans 3"/>
                  </a:rPr>
                </a:br>
                <a:r>
                  <a:rPr lang="de" sz="800">
                    <a:solidFill>
                      <a:schemeClr val="dk1"/>
                    </a:solidFill>
                    <a:latin typeface="Source Sans 3"/>
                    <a:ea typeface="Source Sans 3"/>
                    <a:cs typeface="Source Sans 3"/>
                    <a:sym typeface="Source Sans 3"/>
                  </a:rPr>
                  <a:t>­schaft(en)</a:t>
                </a:r>
                <a:endParaRPr sz="700">
                  <a:solidFill>
                    <a:schemeClr val="dk1"/>
                  </a:solidFill>
                  <a:latin typeface="Source Sans 3"/>
                  <a:ea typeface="Source Sans 3"/>
                  <a:cs typeface="Source Sans 3"/>
                  <a:sym typeface="Source Sans 3"/>
                </a:endParaRPr>
              </a:p>
            </p:txBody>
          </p:sp>
        </p:grpSp>
        <p:grpSp>
          <p:nvGrpSpPr>
            <p:cNvPr id="307" name="Google Shape;307;p33"/>
            <p:cNvGrpSpPr/>
            <p:nvPr/>
          </p:nvGrpSpPr>
          <p:grpSpPr>
            <a:xfrm>
              <a:off x="8247257" y="3043023"/>
              <a:ext cx="609300" cy="609300"/>
              <a:chOff x="1936217" y="4138213"/>
              <a:chExt cx="609300" cy="609300"/>
            </a:xfrm>
          </p:grpSpPr>
          <p:sp>
            <p:nvSpPr>
              <p:cNvPr id="308" name="Google Shape;308;p33"/>
              <p:cNvSpPr/>
              <p:nvPr/>
            </p:nvSpPr>
            <p:spPr>
              <a:xfrm>
                <a:off x="1936217" y="4138213"/>
                <a:ext cx="609300" cy="6093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09" name="Google Shape;309;p33"/>
              <p:cNvSpPr txBox="1"/>
              <p:nvPr/>
            </p:nvSpPr>
            <p:spPr>
              <a:xfrm>
                <a:off x="1962049" y="4295615"/>
                <a:ext cx="557700" cy="294600"/>
              </a:xfrm>
              <a:prstGeom prst="rect">
                <a:avLst/>
              </a:prstGeom>
              <a:noFill/>
              <a:ln>
                <a:noFill/>
              </a:ln>
            </p:spPr>
            <p:txBody>
              <a:bodyPr spcFirstLastPara="1" wrap="square" lIns="0" tIns="0" rIns="0" bIns="0" anchor="t" anchorCtr="0">
                <a:spAutoFit/>
              </a:bodyPr>
              <a:lstStyle/>
              <a:p>
                <a:pPr marL="0" marR="0" lvl="0" indent="0" algn="ctr" rtl="0">
                  <a:lnSpc>
                    <a:spcPct val="139125"/>
                  </a:lnSpc>
                  <a:spcBef>
                    <a:spcPts val="0"/>
                  </a:spcBef>
                  <a:spcAft>
                    <a:spcPts val="0"/>
                  </a:spcAft>
                  <a:buNone/>
                </a:pPr>
                <a:r>
                  <a:rPr lang="de" sz="800">
                    <a:solidFill>
                      <a:schemeClr val="dk1"/>
                    </a:solidFill>
                    <a:latin typeface="Source Sans 3"/>
                    <a:ea typeface="Source Sans 3"/>
                    <a:cs typeface="Source Sans 3"/>
                    <a:sym typeface="Source Sans 3"/>
                  </a:rPr>
                  <a:t>Öffentlich-</a:t>
                </a:r>
                <a:br>
                  <a:rPr lang="de" sz="800">
                    <a:solidFill>
                      <a:schemeClr val="dk1"/>
                    </a:solidFill>
                    <a:latin typeface="Source Sans 3"/>
                    <a:ea typeface="Source Sans 3"/>
                    <a:cs typeface="Source Sans 3"/>
                    <a:sym typeface="Source Sans 3"/>
                  </a:rPr>
                </a:br>
                <a:r>
                  <a:rPr lang="de" sz="800">
                    <a:solidFill>
                      <a:schemeClr val="dk1"/>
                    </a:solidFill>
                    <a:latin typeface="Source Sans 3"/>
                    <a:ea typeface="Source Sans 3"/>
                    <a:cs typeface="Source Sans 3"/>
                    <a:sym typeface="Source Sans 3"/>
                  </a:rPr>
                  <a:t>­keit(en)</a:t>
                </a:r>
                <a:endParaRPr sz="700">
                  <a:solidFill>
                    <a:schemeClr val="dk1"/>
                  </a:solidFill>
                  <a:latin typeface="Source Sans 3"/>
                  <a:ea typeface="Source Sans 3"/>
                  <a:cs typeface="Source Sans 3"/>
                  <a:sym typeface="Source Sans 3"/>
                </a:endParaRPr>
              </a:p>
            </p:txBody>
          </p:sp>
        </p:grpSp>
        <p:cxnSp>
          <p:nvCxnSpPr>
            <p:cNvPr id="310" name="Google Shape;310;p33"/>
            <p:cNvCxnSpPr/>
            <p:nvPr/>
          </p:nvCxnSpPr>
          <p:spPr>
            <a:xfrm rot="-3584274">
              <a:off x="7852744" y="3221309"/>
              <a:ext cx="218471" cy="365530"/>
            </a:xfrm>
            <a:prstGeom prst="straightConnector1">
              <a:avLst/>
            </a:prstGeom>
            <a:noFill/>
            <a:ln w="9525" cap="flat" cmpd="sng">
              <a:solidFill>
                <a:schemeClr val="dk1"/>
              </a:solidFill>
              <a:prstDash val="solid"/>
              <a:round/>
              <a:headEnd type="none" w="med" len="med"/>
              <a:tailEnd type="triangle" w="med" len="med"/>
            </a:ln>
          </p:spPr>
        </p:cxnSp>
        <p:cxnSp>
          <p:nvCxnSpPr>
            <p:cNvPr id="311" name="Google Shape;311;p33"/>
            <p:cNvCxnSpPr/>
            <p:nvPr/>
          </p:nvCxnSpPr>
          <p:spPr>
            <a:xfrm rot="-3584274">
              <a:off x="7756380" y="3125109"/>
              <a:ext cx="218471" cy="365530"/>
            </a:xfrm>
            <a:prstGeom prst="straightConnector1">
              <a:avLst/>
            </a:prstGeom>
            <a:noFill/>
            <a:ln w="9525" cap="flat" cmpd="sng">
              <a:solidFill>
                <a:schemeClr val="dk1"/>
              </a:solidFill>
              <a:prstDash val="solid"/>
              <a:round/>
              <a:headEnd type="triangle" w="med" len="med"/>
              <a:tailEnd type="none" w="med" len="med"/>
            </a:ln>
          </p:spPr>
        </p:cxnSp>
      </p:grpSp>
      <p:cxnSp>
        <p:nvCxnSpPr>
          <p:cNvPr id="312" name="Google Shape;312;p33"/>
          <p:cNvCxnSpPr/>
          <p:nvPr/>
        </p:nvCxnSpPr>
        <p:spPr>
          <a:xfrm>
            <a:off x="6250013" y="2067575"/>
            <a:ext cx="2644500" cy="0"/>
          </a:xfrm>
          <a:prstGeom prst="straightConnector1">
            <a:avLst/>
          </a:prstGeom>
          <a:noFill/>
          <a:ln w="28575" cap="flat" cmpd="sng">
            <a:solidFill>
              <a:schemeClr val="lt2"/>
            </a:solidFill>
            <a:prstDash val="solid"/>
            <a:round/>
            <a:headEnd type="none" w="med" len="med"/>
            <a:tailEnd type="none" w="med" len="med"/>
          </a:ln>
        </p:spPr>
      </p:cxnSp>
      <p:cxnSp>
        <p:nvCxnSpPr>
          <p:cNvPr id="313" name="Google Shape;313;p33"/>
          <p:cNvCxnSpPr/>
          <p:nvPr/>
        </p:nvCxnSpPr>
        <p:spPr>
          <a:xfrm>
            <a:off x="652738" y="2067575"/>
            <a:ext cx="2644500" cy="0"/>
          </a:xfrm>
          <a:prstGeom prst="straightConnector1">
            <a:avLst/>
          </a:prstGeom>
          <a:noFill/>
          <a:ln w="28575" cap="flat" cmpd="sng">
            <a:solidFill>
              <a:schemeClr val="lt2"/>
            </a:solidFill>
            <a:prstDash val="solid"/>
            <a:round/>
            <a:headEnd type="none" w="med" len="med"/>
            <a:tailEnd type="none" w="med" len="med"/>
          </a:ln>
        </p:spPr>
      </p:cxnSp>
      <p:cxnSp>
        <p:nvCxnSpPr>
          <p:cNvPr id="314" name="Google Shape;314;p33"/>
          <p:cNvCxnSpPr/>
          <p:nvPr/>
        </p:nvCxnSpPr>
        <p:spPr>
          <a:xfrm>
            <a:off x="3451375" y="2067575"/>
            <a:ext cx="2644500" cy="0"/>
          </a:xfrm>
          <a:prstGeom prst="straightConnector1">
            <a:avLst/>
          </a:prstGeom>
          <a:noFill/>
          <a:ln w="28575" cap="flat" cmpd="sng">
            <a:solidFill>
              <a:schemeClr val="lt2"/>
            </a:solidFill>
            <a:prstDash val="solid"/>
            <a:round/>
            <a:headEnd type="none" w="med" len="med"/>
            <a:tailEnd type="none" w="med" len="med"/>
          </a:ln>
        </p:spPr>
      </p:cxnSp>
      <p:sp>
        <p:nvSpPr>
          <p:cNvPr id="315" name="Google Shape;315;p33"/>
          <p:cNvSpPr txBox="1"/>
          <p:nvPr/>
        </p:nvSpPr>
        <p:spPr>
          <a:xfrm>
            <a:off x="3917325" y="4588050"/>
            <a:ext cx="49746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de" sz="700">
                <a:solidFill>
                  <a:srgbClr val="B7B7B7"/>
                </a:solidFill>
                <a:latin typeface="JetBrains Mono"/>
                <a:ea typeface="JetBrains Mono"/>
                <a:cs typeface="JetBrains Mono"/>
                <a:sym typeface="JetBrains Mono"/>
              </a:rPr>
              <a:t>FactoryWisskomm (2021): Handlungsperspektiven für die Wissenschaftskommunikation</a:t>
            </a:r>
            <a:endParaRPr sz="700">
              <a:solidFill>
                <a:srgbClr val="B7B7B7"/>
              </a:solidFill>
              <a:latin typeface="JetBrains Mono"/>
              <a:ea typeface="JetBrains Mono"/>
              <a:cs typeface="JetBrains Mono"/>
              <a:sym typeface="JetBrains Mono"/>
            </a:endParaRPr>
          </a:p>
        </p:txBody>
      </p:sp>
      <p:sp>
        <p:nvSpPr>
          <p:cNvPr id="316" name="Google Shape;316;p33"/>
          <p:cNvSpPr txBox="1">
            <a:spLocks noGrp="1"/>
          </p:cNvSpPr>
          <p:nvPr>
            <p:ph type="title"/>
          </p:nvPr>
        </p:nvSpPr>
        <p:spPr>
          <a:xfrm>
            <a:off x="252000" y="842400"/>
            <a:ext cx="7100400" cy="477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de"/>
              <a:t>Kommunikationsmodelle in der Wissenschaftskommunikation</a:t>
            </a:r>
            <a:endParaRPr/>
          </a:p>
        </p:txBody>
      </p:sp>
      <p:sp>
        <p:nvSpPr>
          <p:cNvPr id="317" name="Google Shape;317;p33"/>
          <p:cNvSpPr txBox="1">
            <a:spLocks noGrp="1"/>
          </p:cNvSpPr>
          <p:nvPr>
            <p:ph type="subTitle" idx="1"/>
          </p:nvPr>
        </p:nvSpPr>
        <p:spPr>
          <a:xfrm>
            <a:off x="252000" y="698400"/>
            <a:ext cx="7100400" cy="18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e"/>
              <a:t>DIE ENTWICKLUNG DER WISSENSCHAFTSKOMMUNIKATION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4"/>
          <p:cNvSpPr/>
          <p:nvPr/>
        </p:nvSpPr>
        <p:spPr>
          <a:xfrm>
            <a:off x="4572000" y="254900"/>
            <a:ext cx="4320000" cy="45864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3" name="Google Shape;323;p34"/>
          <p:cNvSpPr txBox="1"/>
          <p:nvPr/>
        </p:nvSpPr>
        <p:spPr>
          <a:xfrm>
            <a:off x="843625" y="5660575"/>
            <a:ext cx="3000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b="1">
              <a:solidFill>
                <a:schemeClr val="dk1"/>
              </a:solidFill>
              <a:latin typeface="Roboto"/>
              <a:ea typeface="Roboto"/>
              <a:cs typeface="Roboto"/>
              <a:sym typeface="Roboto"/>
            </a:endParaRPr>
          </a:p>
        </p:txBody>
      </p:sp>
      <p:sp>
        <p:nvSpPr>
          <p:cNvPr id="324" name="Google Shape;324;p34"/>
          <p:cNvSpPr txBox="1">
            <a:spLocks noGrp="1"/>
          </p:cNvSpPr>
          <p:nvPr>
            <p:ph type="body" idx="1"/>
          </p:nvPr>
        </p:nvSpPr>
        <p:spPr>
          <a:xfrm>
            <a:off x="4813500" y="524400"/>
            <a:ext cx="3837000" cy="409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e" sz="1900" b="1"/>
              <a:t>Vermittlung</a:t>
            </a:r>
            <a:endParaRPr sz="1900" b="1"/>
          </a:p>
          <a:p>
            <a:pPr marL="0" lvl="0" indent="0" algn="l" rtl="0">
              <a:spcBef>
                <a:spcPts val="600"/>
              </a:spcBef>
              <a:spcAft>
                <a:spcPts val="0"/>
              </a:spcAft>
              <a:buNone/>
            </a:pPr>
            <a:endParaRPr b="1"/>
          </a:p>
          <a:p>
            <a:pPr marL="0" lvl="0" indent="0" algn="l" rtl="0">
              <a:spcBef>
                <a:spcPts val="600"/>
              </a:spcBef>
              <a:spcAft>
                <a:spcPts val="0"/>
              </a:spcAft>
              <a:buNone/>
            </a:pPr>
            <a:endParaRPr b="1"/>
          </a:p>
          <a:p>
            <a:pPr marL="0" lvl="0" indent="0" algn="l" rtl="0">
              <a:spcBef>
                <a:spcPts val="600"/>
              </a:spcBef>
              <a:spcAft>
                <a:spcPts val="0"/>
              </a:spcAft>
              <a:buNone/>
            </a:pPr>
            <a:endParaRPr b="1"/>
          </a:p>
          <a:p>
            <a:pPr marL="0" lvl="0" indent="0" algn="l" rtl="0">
              <a:spcBef>
                <a:spcPts val="600"/>
              </a:spcBef>
              <a:spcAft>
                <a:spcPts val="0"/>
              </a:spcAft>
              <a:buNone/>
            </a:pPr>
            <a:endParaRPr b="1"/>
          </a:p>
          <a:p>
            <a:pPr marL="0" lvl="0" indent="0" algn="l" rtl="0">
              <a:spcBef>
                <a:spcPts val="600"/>
              </a:spcBef>
              <a:spcAft>
                <a:spcPts val="600"/>
              </a:spcAft>
              <a:buNone/>
            </a:pPr>
            <a:endParaRPr b="1"/>
          </a:p>
        </p:txBody>
      </p:sp>
      <p:pic>
        <p:nvPicPr>
          <p:cNvPr id="325" name="Google Shape;325;p34" title="2024_MSWi_Freiheit_10_Genetic_Pinball_008_HR.jpg"/>
          <p:cNvPicPr preferRelativeResize="0"/>
          <p:nvPr/>
        </p:nvPicPr>
        <p:blipFill rotWithShape="1">
          <a:blip r:embed="rId3">
            <a:alphaModFix/>
          </a:blip>
          <a:srcRect l="12380" r="24841"/>
          <a:stretch/>
        </p:blipFill>
        <p:spPr>
          <a:xfrm>
            <a:off x="252000" y="252000"/>
            <a:ext cx="4320000" cy="4586424"/>
          </a:xfrm>
          <a:prstGeom prst="rect">
            <a:avLst/>
          </a:prstGeom>
          <a:noFill/>
          <a:ln>
            <a:noFill/>
          </a:ln>
        </p:spPr>
      </p:pic>
      <p:sp>
        <p:nvSpPr>
          <p:cNvPr id="326" name="Google Shape;326;p34"/>
          <p:cNvSpPr txBox="1">
            <a:spLocks noGrp="1"/>
          </p:cNvSpPr>
          <p:nvPr>
            <p:ph type="subTitle" idx="1"/>
          </p:nvPr>
        </p:nvSpPr>
        <p:spPr>
          <a:xfrm rot="-5400000">
            <a:off x="3013650" y="3280075"/>
            <a:ext cx="2854200" cy="26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de" sz="700">
                <a:solidFill>
                  <a:schemeClr val="lt1"/>
                </a:solidFill>
                <a:latin typeface="Calibri"/>
                <a:ea typeface="Calibri"/>
                <a:cs typeface="Calibri"/>
                <a:sym typeface="Calibri"/>
              </a:rPr>
              <a:t>© Ilja C. Hendel / WiD</a:t>
            </a:r>
            <a:endParaRPr sz="700">
              <a:solidFill>
                <a:schemeClr val="lt1"/>
              </a:solidFill>
              <a:latin typeface="Calibri"/>
              <a:ea typeface="Calibri"/>
              <a:cs typeface="Calibri"/>
              <a:sym typeface="Calibri"/>
            </a:endParaRPr>
          </a:p>
        </p:txBody>
      </p:sp>
      <p:pic>
        <p:nvPicPr>
          <p:cNvPr id="327" name="Google Shape;327;p34" title="230729_Hikers_Guide_Radioteleskop_Effelsberg_Marieke_Grenzebach_WiD.jpg"/>
          <p:cNvPicPr preferRelativeResize="0"/>
          <p:nvPr/>
        </p:nvPicPr>
        <p:blipFill rotWithShape="1">
          <a:blip r:embed="rId4">
            <a:alphaModFix/>
          </a:blip>
          <a:srcRect l="19805" t="44878" r="30195" b="15308"/>
          <a:stretch/>
        </p:blipFill>
        <p:spPr>
          <a:xfrm>
            <a:off x="252000" y="252000"/>
            <a:ext cx="4320000" cy="4586400"/>
          </a:xfrm>
          <a:prstGeom prst="corner">
            <a:avLst>
              <a:gd name="adj1" fmla="val 91057"/>
              <a:gd name="adj2" fmla="val 138988"/>
            </a:avLst>
          </a:prstGeom>
          <a:noFill/>
          <a:ln>
            <a:noFill/>
          </a:ln>
        </p:spPr>
      </p:pic>
      <p:pic>
        <p:nvPicPr>
          <p:cNvPr id="328" name="Google Shape;328;p34"/>
          <p:cNvPicPr preferRelativeResize="0"/>
          <p:nvPr/>
        </p:nvPicPr>
        <p:blipFill>
          <a:blip r:embed="rId5">
            <a:alphaModFix/>
          </a:blip>
          <a:stretch>
            <a:fillRect/>
          </a:stretch>
        </p:blipFill>
        <p:spPr>
          <a:xfrm>
            <a:off x="4956375" y="3100125"/>
            <a:ext cx="587050" cy="587050"/>
          </a:xfrm>
          <a:prstGeom prst="rect">
            <a:avLst/>
          </a:prstGeom>
          <a:noFill/>
          <a:ln>
            <a:noFill/>
          </a:ln>
        </p:spPr>
      </p:pic>
      <p:sp>
        <p:nvSpPr>
          <p:cNvPr id="329" name="Google Shape;329;p34"/>
          <p:cNvSpPr txBox="1"/>
          <p:nvPr/>
        </p:nvSpPr>
        <p:spPr>
          <a:xfrm>
            <a:off x="5599050" y="2940800"/>
            <a:ext cx="3000000" cy="10098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de" sz="1300">
                <a:solidFill>
                  <a:schemeClr val="dk1"/>
                </a:solidFill>
                <a:latin typeface="JetBrains Mono"/>
                <a:ea typeface="JetBrains Mono"/>
                <a:cs typeface="JetBrains Mono"/>
                <a:sym typeface="JetBrains Mono"/>
              </a:rPr>
              <a:t>VERHÄLTNIS ZUR ZIELGRUPPE</a:t>
            </a:r>
            <a:endParaRPr sz="1300">
              <a:solidFill>
                <a:schemeClr val="dk1"/>
              </a:solidFill>
              <a:latin typeface="JetBrains Mono"/>
              <a:ea typeface="JetBrains Mono"/>
              <a:cs typeface="JetBrains Mono"/>
              <a:sym typeface="JetBrains Mono"/>
            </a:endParaRPr>
          </a:p>
          <a:p>
            <a:pPr marL="0" lvl="0" indent="0" algn="l" rtl="0">
              <a:lnSpc>
                <a:spcPct val="120000"/>
              </a:lnSpc>
              <a:spcBef>
                <a:spcPts val="600"/>
              </a:spcBef>
              <a:spcAft>
                <a:spcPts val="600"/>
              </a:spcAft>
              <a:buNone/>
            </a:pPr>
            <a:r>
              <a:rPr lang="de" sz="1500">
                <a:solidFill>
                  <a:schemeClr val="dk1"/>
                </a:solidFill>
                <a:latin typeface="Source Sans 3"/>
                <a:ea typeface="Source Sans 3"/>
                <a:cs typeface="Source Sans 3"/>
                <a:sym typeface="Source Sans 3"/>
              </a:rPr>
              <a:t>Themen werden selbst gesetzt und für Zielgruppe aufbereitet</a:t>
            </a:r>
            <a:endParaRPr sz="1300">
              <a:latin typeface="Source Sans 3"/>
              <a:ea typeface="Source Sans 3"/>
              <a:cs typeface="Source Sans 3"/>
              <a:sym typeface="Source Sans 3"/>
            </a:endParaRPr>
          </a:p>
        </p:txBody>
      </p:sp>
      <p:sp>
        <p:nvSpPr>
          <p:cNvPr id="330" name="Google Shape;330;p34"/>
          <p:cNvSpPr txBox="1"/>
          <p:nvPr/>
        </p:nvSpPr>
        <p:spPr>
          <a:xfrm>
            <a:off x="5591538" y="2057752"/>
            <a:ext cx="3000000" cy="7326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de" sz="1300">
                <a:solidFill>
                  <a:schemeClr val="dk1"/>
                </a:solidFill>
                <a:latin typeface="JetBrains Mono"/>
                <a:ea typeface="JetBrains Mono"/>
                <a:cs typeface="JetBrains Mono"/>
                <a:sym typeface="JetBrains Mono"/>
              </a:rPr>
              <a:t>ANSATZ</a:t>
            </a:r>
            <a:endParaRPr sz="1300">
              <a:solidFill>
                <a:schemeClr val="dk1"/>
              </a:solidFill>
              <a:latin typeface="JetBrains Mono"/>
              <a:ea typeface="JetBrains Mono"/>
              <a:cs typeface="JetBrains Mono"/>
              <a:sym typeface="JetBrains Mono"/>
            </a:endParaRPr>
          </a:p>
          <a:p>
            <a:pPr marL="0" lvl="0" indent="0" algn="l" rtl="0">
              <a:lnSpc>
                <a:spcPct val="120000"/>
              </a:lnSpc>
              <a:spcBef>
                <a:spcPts val="600"/>
              </a:spcBef>
              <a:spcAft>
                <a:spcPts val="600"/>
              </a:spcAft>
              <a:buNone/>
            </a:pPr>
            <a:r>
              <a:rPr lang="de" sz="1500">
                <a:solidFill>
                  <a:schemeClr val="dk1"/>
                </a:solidFill>
                <a:latin typeface="Source Sans 3"/>
                <a:ea typeface="Source Sans 3"/>
                <a:cs typeface="Source Sans 3"/>
                <a:sym typeface="Source Sans 3"/>
              </a:rPr>
              <a:t>Wissensvermittlung / -transfer</a:t>
            </a:r>
            <a:endParaRPr sz="1300">
              <a:latin typeface="Source Sans 3"/>
              <a:ea typeface="Source Sans 3"/>
              <a:cs typeface="Source Sans 3"/>
              <a:sym typeface="Source Sans 3"/>
            </a:endParaRPr>
          </a:p>
        </p:txBody>
      </p:sp>
      <p:cxnSp>
        <p:nvCxnSpPr>
          <p:cNvPr id="331" name="Google Shape;331;p34"/>
          <p:cNvCxnSpPr/>
          <p:nvPr/>
        </p:nvCxnSpPr>
        <p:spPr>
          <a:xfrm>
            <a:off x="5183668" y="2351449"/>
            <a:ext cx="109200" cy="145200"/>
          </a:xfrm>
          <a:prstGeom prst="straightConnector1">
            <a:avLst/>
          </a:prstGeom>
          <a:noFill/>
          <a:ln w="7225" cap="flat" cmpd="sng">
            <a:solidFill>
              <a:schemeClr val="dk1"/>
            </a:solidFill>
            <a:prstDash val="solid"/>
            <a:round/>
            <a:headEnd type="none" w="med" len="med"/>
            <a:tailEnd type="triangle" w="med" len="med"/>
          </a:ln>
        </p:spPr>
      </p:cxnSp>
      <p:sp>
        <p:nvSpPr>
          <p:cNvPr id="332" name="Google Shape;332;p34"/>
          <p:cNvSpPr/>
          <p:nvPr/>
        </p:nvSpPr>
        <p:spPr>
          <a:xfrm>
            <a:off x="4977693" y="2075977"/>
            <a:ext cx="268500" cy="268500"/>
          </a:xfrm>
          <a:prstGeom prst="ellipse">
            <a:avLst/>
          </a:prstGeom>
          <a:solidFill>
            <a:schemeClr val="dk1"/>
          </a:solidFill>
          <a:ln>
            <a:noFill/>
          </a:ln>
        </p:spPr>
        <p:txBody>
          <a:bodyPr spcFirstLastPara="1" wrap="square" lIns="69425" tIns="69425" rIns="69425" bIns="69425" anchor="ctr" anchorCtr="0">
            <a:noAutofit/>
          </a:bodyPr>
          <a:lstStyle/>
          <a:p>
            <a:pPr marL="0" lvl="0" indent="0" algn="ctr" rtl="0">
              <a:spcBef>
                <a:spcPts val="0"/>
              </a:spcBef>
              <a:spcAft>
                <a:spcPts val="0"/>
              </a:spcAft>
              <a:buNone/>
            </a:pPr>
            <a:endParaRPr sz="1063"/>
          </a:p>
        </p:txBody>
      </p:sp>
      <p:sp>
        <p:nvSpPr>
          <p:cNvPr id="333" name="Google Shape;333;p34"/>
          <p:cNvSpPr/>
          <p:nvPr/>
        </p:nvSpPr>
        <p:spPr>
          <a:xfrm>
            <a:off x="5248701" y="2490330"/>
            <a:ext cx="268500" cy="268500"/>
          </a:xfrm>
          <a:prstGeom prst="ellipse">
            <a:avLst/>
          </a:prstGeom>
          <a:solidFill>
            <a:schemeClr val="dk1"/>
          </a:solidFill>
          <a:ln>
            <a:noFill/>
          </a:ln>
        </p:spPr>
        <p:txBody>
          <a:bodyPr spcFirstLastPara="1" wrap="square" lIns="69425" tIns="69425" rIns="69425" bIns="69425" anchor="ctr" anchorCtr="0">
            <a:noAutofit/>
          </a:bodyPr>
          <a:lstStyle/>
          <a:p>
            <a:pPr marL="0" lvl="0" indent="0" algn="ctr" rtl="0">
              <a:spcBef>
                <a:spcPts val="0"/>
              </a:spcBef>
              <a:spcAft>
                <a:spcPts val="0"/>
              </a:spcAft>
              <a:buNone/>
            </a:pPr>
            <a:endParaRPr sz="1063"/>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5"/>
          <p:cNvSpPr txBox="1">
            <a:spLocks noGrp="1"/>
          </p:cNvSpPr>
          <p:nvPr>
            <p:ph type="title"/>
          </p:nvPr>
        </p:nvSpPr>
        <p:spPr>
          <a:xfrm>
            <a:off x="493506" y="1934850"/>
            <a:ext cx="3837000" cy="63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a:t>Formattypen mit Fachpublikum als primäre Zielgruppe</a:t>
            </a:r>
            <a:endParaRPr/>
          </a:p>
        </p:txBody>
      </p:sp>
      <p:sp>
        <p:nvSpPr>
          <p:cNvPr id="339" name="Google Shape;339;p35"/>
          <p:cNvSpPr txBox="1">
            <a:spLocks noGrp="1"/>
          </p:cNvSpPr>
          <p:nvPr>
            <p:ph type="body" idx="2"/>
          </p:nvPr>
        </p:nvSpPr>
        <p:spPr>
          <a:xfrm>
            <a:off x="4818000" y="497850"/>
            <a:ext cx="4074000" cy="4094700"/>
          </a:xfrm>
          <a:prstGeom prst="rect">
            <a:avLst/>
          </a:prstGeom>
        </p:spPr>
        <p:txBody>
          <a:bodyPr spcFirstLastPara="1" wrap="square" lIns="91425" tIns="91425" rIns="91425" bIns="91425" anchor="ctr" anchorCtr="0">
            <a:normAutofit/>
          </a:bodyPr>
          <a:lstStyle/>
          <a:p>
            <a:pPr marL="457200" lvl="0" indent="-355600" algn="l" rtl="0">
              <a:spcBef>
                <a:spcPts val="0"/>
              </a:spcBef>
              <a:spcAft>
                <a:spcPts val="0"/>
              </a:spcAft>
              <a:buSzPts val="2000"/>
              <a:buChar char=":"/>
            </a:pPr>
            <a:r>
              <a:rPr lang="de"/>
              <a:t>Pressemitteilungen, wissenschaftliche Blogs, Newsletter</a:t>
            </a:r>
            <a:endParaRPr/>
          </a:p>
          <a:p>
            <a:pPr marL="457200" lvl="0" indent="-355600" algn="l" rtl="0">
              <a:spcBef>
                <a:spcPts val="600"/>
              </a:spcBef>
              <a:spcAft>
                <a:spcPts val="0"/>
              </a:spcAft>
              <a:buSzPts val="2000"/>
              <a:buChar char=":"/>
            </a:pPr>
            <a:r>
              <a:rPr lang="de"/>
              <a:t>Infostände auf Veranstaltungen</a:t>
            </a:r>
            <a:endParaRPr/>
          </a:p>
          <a:p>
            <a:pPr marL="457200" lvl="0" indent="-355600" algn="l" rtl="0">
              <a:spcBef>
                <a:spcPts val="600"/>
              </a:spcBef>
              <a:spcAft>
                <a:spcPts val="0"/>
              </a:spcAft>
              <a:buSzPts val="2000"/>
              <a:buChar char=":"/>
            </a:pPr>
            <a:r>
              <a:rPr lang="de"/>
              <a:t>Ringvorlesungen, Fachvorträge</a:t>
            </a:r>
            <a:endParaRPr/>
          </a:p>
          <a:p>
            <a:pPr marL="457200" lvl="0" indent="-355600" algn="l" rtl="0">
              <a:spcBef>
                <a:spcPts val="600"/>
              </a:spcBef>
              <a:spcAft>
                <a:spcPts val="600"/>
              </a:spcAft>
              <a:buSzPts val="2000"/>
              <a:buChar char=":"/>
            </a:pPr>
            <a:r>
              <a:rPr lang="de"/>
              <a:t>Beratungsleistungen (z.B. Policy Briefs, Gutachten)</a:t>
            </a:r>
            <a:endParaRPr/>
          </a:p>
        </p:txBody>
      </p:sp>
      <p:sp>
        <p:nvSpPr>
          <p:cNvPr id="340" name="Google Shape;340;p35"/>
          <p:cNvSpPr txBox="1">
            <a:spLocks noGrp="1"/>
          </p:cNvSpPr>
          <p:nvPr>
            <p:ph type="subTitle" idx="1"/>
          </p:nvPr>
        </p:nvSpPr>
        <p:spPr>
          <a:xfrm>
            <a:off x="493500" y="1565500"/>
            <a:ext cx="3837000" cy="36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e"/>
              <a:t>VERMITTLUNG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6"/>
          <p:cNvSpPr txBox="1">
            <a:spLocks noGrp="1"/>
          </p:cNvSpPr>
          <p:nvPr>
            <p:ph type="body" idx="2"/>
          </p:nvPr>
        </p:nvSpPr>
        <p:spPr>
          <a:xfrm>
            <a:off x="4818000" y="497850"/>
            <a:ext cx="4074000" cy="4094700"/>
          </a:xfrm>
          <a:prstGeom prst="rect">
            <a:avLst/>
          </a:prstGeom>
        </p:spPr>
        <p:txBody>
          <a:bodyPr spcFirstLastPara="1" wrap="square" lIns="91425" tIns="91425" rIns="91425" bIns="91425" anchor="ctr" anchorCtr="0">
            <a:normAutofit/>
          </a:bodyPr>
          <a:lstStyle/>
          <a:p>
            <a:pPr marL="457200" lvl="0" indent="-355600" algn="l" rtl="0">
              <a:spcBef>
                <a:spcPts val="0"/>
              </a:spcBef>
              <a:spcAft>
                <a:spcPts val="0"/>
              </a:spcAft>
              <a:buSzPts val="2000"/>
              <a:buChar char=":"/>
            </a:pPr>
            <a:r>
              <a:rPr lang="de"/>
              <a:t>Tage der offenen Tür/Lange Nächte der Wissenschaft</a:t>
            </a:r>
            <a:endParaRPr/>
          </a:p>
          <a:p>
            <a:pPr marL="457200" lvl="0" indent="-355600" algn="l" rtl="0">
              <a:spcBef>
                <a:spcPts val="600"/>
              </a:spcBef>
              <a:spcAft>
                <a:spcPts val="0"/>
              </a:spcAft>
              <a:buSzPts val="2000"/>
              <a:buChar char=":"/>
            </a:pPr>
            <a:r>
              <a:rPr lang="de"/>
              <a:t>(Digitale) Ausstellungen</a:t>
            </a:r>
            <a:endParaRPr/>
          </a:p>
          <a:p>
            <a:pPr marL="457200" lvl="0" indent="-355600" algn="l" rtl="0">
              <a:spcBef>
                <a:spcPts val="600"/>
              </a:spcBef>
              <a:spcAft>
                <a:spcPts val="0"/>
              </a:spcAft>
              <a:buSzPts val="2000"/>
              <a:buChar char=":"/>
            </a:pPr>
            <a:r>
              <a:rPr lang="de"/>
              <a:t>Bühnenformate</a:t>
            </a:r>
            <a:endParaRPr/>
          </a:p>
          <a:p>
            <a:pPr marL="457200" lvl="0" indent="-355600" algn="l" rtl="0">
              <a:spcBef>
                <a:spcPts val="600"/>
              </a:spcBef>
              <a:spcAft>
                <a:spcPts val="600"/>
              </a:spcAft>
              <a:buSzPts val="2000"/>
              <a:buChar char=":"/>
            </a:pPr>
            <a:r>
              <a:rPr lang="de"/>
              <a:t>Social-Media-Auftritte sowie digitale Audio- und Videoformate</a:t>
            </a:r>
            <a:endParaRPr/>
          </a:p>
        </p:txBody>
      </p:sp>
      <p:sp>
        <p:nvSpPr>
          <p:cNvPr id="346" name="Google Shape;346;p36"/>
          <p:cNvSpPr txBox="1">
            <a:spLocks noGrp="1"/>
          </p:cNvSpPr>
          <p:nvPr>
            <p:ph type="subTitle" idx="1"/>
          </p:nvPr>
        </p:nvSpPr>
        <p:spPr>
          <a:xfrm>
            <a:off x="493500" y="1565500"/>
            <a:ext cx="3837000" cy="36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e"/>
              <a:t>VERMITTLUNG</a:t>
            </a:r>
            <a:endParaRPr/>
          </a:p>
        </p:txBody>
      </p:sp>
      <p:sp>
        <p:nvSpPr>
          <p:cNvPr id="347" name="Google Shape;347;p36"/>
          <p:cNvSpPr txBox="1">
            <a:spLocks noGrp="1"/>
          </p:cNvSpPr>
          <p:nvPr>
            <p:ph type="title"/>
          </p:nvPr>
        </p:nvSpPr>
        <p:spPr>
          <a:xfrm>
            <a:off x="493506" y="1934850"/>
            <a:ext cx="3837000" cy="63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a:t>Formattypen mit Laienpublikum als primäre Zielgruppe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37" title="230729_Hikers_Guide_Radioteleskop_Effelsberg_Marieke_Grenzebach_WiD.jpg"/>
          <p:cNvPicPr preferRelativeResize="0"/>
          <p:nvPr/>
        </p:nvPicPr>
        <p:blipFill rotWithShape="1">
          <a:blip r:embed="rId3">
            <a:alphaModFix/>
          </a:blip>
          <a:srcRect l="1371" t="10182" b="19306"/>
          <a:stretch/>
        </p:blipFill>
        <p:spPr>
          <a:xfrm>
            <a:off x="4682400" y="252000"/>
            <a:ext cx="4209600" cy="4012500"/>
          </a:xfrm>
          <a:prstGeom prst="corner">
            <a:avLst>
              <a:gd name="adj1" fmla="val 91057"/>
              <a:gd name="adj2" fmla="val 138988"/>
            </a:avLst>
          </a:prstGeom>
          <a:noFill/>
          <a:ln>
            <a:noFill/>
          </a:ln>
        </p:spPr>
      </p:pic>
      <p:pic>
        <p:nvPicPr>
          <p:cNvPr id="353" name="Google Shape;353;p37"/>
          <p:cNvPicPr preferRelativeResize="0"/>
          <p:nvPr/>
        </p:nvPicPr>
        <p:blipFill>
          <a:blip r:embed="rId4">
            <a:alphaModFix amt="52999"/>
          </a:blip>
          <a:stretch>
            <a:fillRect/>
          </a:stretch>
        </p:blipFill>
        <p:spPr>
          <a:xfrm>
            <a:off x="86500" y="251999"/>
            <a:ext cx="4527050" cy="4046401"/>
          </a:xfrm>
          <a:prstGeom prst="rect">
            <a:avLst/>
          </a:prstGeom>
          <a:noFill/>
          <a:ln>
            <a:noFill/>
          </a:ln>
        </p:spPr>
      </p:pic>
      <p:sp>
        <p:nvSpPr>
          <p:cNvPr id="354" name="Google Shape;354;p37"/>
          <p:cNvSpPr txBox="1"/>
          <p:nvPr/>
        </p:nvSpPr>
        <p:spPr>
          <a:xfrm>
            <a:off x="3030631" y="4424700"/>
            <a:ext cx="1593300" cy="161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de" sz="600">
                <a:solidFill>
                  <a:schemeClr val="lt1"/>
                </a:solidFill>
                <a:latin typeface="Arial"/>
                <a:ea typeface="Arial"/>
                <a:cs typeface="Arial"/>
                <a:sym typeface="Arial"/>
              </a:rPr>
              <a:t>© </a:t>
            </a:r>
            <a:r>
              <a:rPr lang="de" sz="600">
                <a:solidFill>
                  <a:schemeClr val="lt1"/>
                </a:solidFill>
              </a:rPr>
              <a:t>Ilja C. Hendel</a:t>
            </a:r>
            <a:endParaRPr sz="600"/>
          </a:p>
        </p:txBody>
      </p:sp>
      <p:sp>
        <p:nvSpPr>
          <p:cNvPr id="355" name="Google Shape;355;p37"/>
          <p:cNvSpPr txBox="1">
            <a:spLocks noGrp="1"/>
          </p:cNvSpPr>
          <p:nvPr>
            <p:ph type="subTitle" idx="6"/>
          </p:nvPr>
        </p:nvSpPr>
        <p:spPr>
          <a:xfrm>
            <a:off x="6012000" y="253425"/>
            <a:ext cx="2880000" cy="348000"/>
          </a:xfrm>
          <a:prstGeom prst="rect">
            <a:avLst/>
          </a:prstGeom>
          <a:solidFill>
            <a:schemeClr val="lt1"/>
          </a:solidFill>
        </p:spPr>
        <p:txBody>
          <a:bodyPr spcFirstLastPara="1" wrap="square" lIns="91425" tIns="91425" rIns="91425" bIns="91425" anchor="ctr" anchorCtr="0">
            <a:noAutofit/>
          </a:bodyPr>
          <a:lstStyle/>
          <a:p>
            <a:r>
              <a:rPr lang="de-DE" dirty="0" err="1"/>
              <a:t>Hiker’s</a:t>
            </a:r>
            <a:r>
              <a:rPr lang="de-DE" dirty="0"/>
              <a:t> Guide </a:t>
            </a:r>
            <a:r>
              <a:rPr lang="de-DE" dirty="0" err="1"/>
              <a:t>through</a:t>
            </a:r>
            <a:r>
              <a:rPr lang="de-DE" dirty="0"/>
              <a:t> </a:t>
            </a:r>
            <a:r>
              <a:rPr lang="de-DE" dirty="0" err="1"/>
              <a:t>the</a:t>
            </a:r>
            <a:r>
              <a:rPr lang="de-DE" dirty="0"/>
              <a:t> Galaxy</a:t>
            </a:r>
          </a:p>
        </p:txBody>
      </p:sp>
      <p:sp>
        <p:nvSpPr>
          <p:cNvPr id="356" name="Google Shape;356;p37"/>
          <p:cNvSpPr txBox="1">
            <a:spLocks noGrp="1"/>
          </p:cNvSpPr>
          <p:nvPr>
            <p:ph type="body" idx="1"/>
          </p:nvPr>
        </p:nvSpPr>
        <p:spPr>
          <a:xfrm>
            <a:off x="96875" y="4336600"/>
            <a:ext cx="9047100" cy="820500"/>
          </a:xfrm>
          <a:prstGeom prst="rect">
            <a:avLst/>
          </a:prstGeom>
          <a:solidFill>
            <a:schemeClr val="lt1"/>
          </a:solidFill>
        </p:spPr>
        <p:txBody>
          <a:bodyPr spcFirstLastPara="1" wrap="square" lIns="252000" tIns="360000" rIns="252000" bIns="252000" anchor="t" anchorCtr="0">
            <a:noAutofit/>
          </a:bodyPr>
          <a:lstStyle/>
          <a:p>
            <a:pPr marL="0" lvl="0" indent="0" algn="l" rtl="0">
              <a:lnSpc>
                <a:spcPct val="100000"/>
              </a:lnSpc>
              <a:spcBef>
                <a:spcPts val="0"/>
              </a:spcBef>
              <a:spcAft>
                <a:spcPts val="0"/>
              </a:spcAft>
              <a:buNone/>
            </a:pPr>
            <a:r>
              <a:rPr lang="de" dirty="0">
                <a:solidFill>
                  <a:schemeClr val="dk1"/>
                </a:solidFill>
              </a:rPr>
              <a:t>Projekte mit Fokus auf Informationsvermittlung</a:t>
            </a:r>
            <a:endParaRPr dirty="0"/>
          </a:p>
        </p:txBody>
      </p:sp>
      <p:sp>
        <p:nvSpPr>
          <p:cNvPr id="357" name="Google Shape;357;p37"/>
          <p:cNvSpPr txBox="1">
            <a:spLocks noGrp="1"/>
          </p:cNvSpPr>
          <p:nvPr>
            <p:ph type="subTitle" idx="4"/>
          </p:nvPr>
        </p:nvSpPr>
        <p:spPr>
          <a:xfrm>
            <a:off x="252000" y="4445138"/>
            <a:ext cx="3376200" cy="30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e"/>
              <a:t>SPOTLIGHTS</a:t>
            </a:r>
            <a:endParaRPr/>
          </a:p>
        </p:txBody>
      </p:sp>
      <p:sp>
        <p:nvSpPr>
          <p:cNvPr id="358" name="Google Shape;358;p37"/>
          <p:cNvSpPr txBox="1"/>
          <p:nvPr/>
        </p:nvSpPr>
        <p:spPr>
          <a:xfrm rot="-5400000">
            <a:off x="-413094" y="3369175"/>
            <a:ext cx="1593300" cy="161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de" sz="600">
                <a:solidFill>
                  <a:schemeClr val="dk1"/>
                </a:solidFill>
                <a:latin typeface="Arial"/>
                <a:ea typeface="Arial"/>
                <a:cs typeface="Arial"/>
                <a:sym typeface="Arial"/>
              </a:rPr>
              <a:t>© </a:t>
            </a:r>
            <a:r>
              <a:rPr lang="de" sz="600">
                <a:solidFill>
                  <a:schemeClr val="dk1"/>
                </a:solidFill>
              </a:rPr>
              <a:t>Bluesky @realscientists.de</a:t>
            </a:r>
            <a:endParaRPr sz="600">
              <a:solidFill>
                <a:schemeClr val="dk1"/>
              </a:solidFill>
            </a:endParaRPr>
          </a:p>
        </p:txBody>
      </p:sp>
      <p:sp>
        <p:nvSpPr>
          <p:cNvPr id="359" name="Google Shape;359;p37"/>
          <p:cNvSpPr txBox="1">
            <a:spLocks noGrp="1"/>
          </p:cNvSpPr>
          <p:nvPr>
            <p:ph type="subTitle" idx="5"/>
          </p:nvPr>
        </p:nvSpPr>
        <p:spPr>
          <a:xfrm>
            <a:off x="1507958" y="253425"/>
            <a:ext cx="2953642" cy="303675"/>
          </a:xfrm>
          <a:prstGeom prst="rect">
            <a:avLst/>
          </a:prstGeom>
          <a:solidFill>
            <a:schemeClr val="lt1"/>
          </a:solidFill>
        </p:spPr>
        <p:txBody>
          <a:bodyPr spcFirstLastPara="1" wrap="square" lIns="91425" tIns="91425" rIns="91425" bIns="91425" anchor="ctr" anchorCtr="0">
            <a:noAutofit/>
          </a:bodyPr>
          <a:lstStyle/>
          <a:p>
            <a:r>
              <a:rPr lang="de-DE" dirty="0"/>
              <a:t>Bluesky-Account Real </a:t>
            </a:r>
            <a:r>
              <a:rPr lang="de-DE" dirty="0" err="1"/>
              <a:t>Scientists</a:t>
            </a:r>
            <a:r>
              <a:rPr lang="de-DE" dirty="0"/>
              <a:t> Deutschland</a:t>
            </a:r>
          </a:p>
        </p:txBody>
      </p:sp>
      <p:sp>
        <p:nvSpPr>
          <p:cNvPr id="360" name="Google Shape;360;p37"/>
          <p:cNvSpPr txBox="1"/>
          <p:nvPr/>
        </p:nvSpPr>
        <p:spPr>
          <a:xfrm rot="-5400000">
            <a:off x="3966606" y="3421775"/>
            <a:ext cx="1593300" cy="161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de" sz="600">
                <a:solidFill>
                  <a:schemeClr val="lt1"/>
                </a:solidFill>
                <a:latin typeface="Arial"/>
                <a:ea typeface="Arial"/>
                <a:cs typeface="Arial"/>
                <a:sym typeface="Arial"/>
              </a:rPr>
              <a:t>© </a:t>
            </a:r>
            <a:r>
              <a:rPr lang="de" sz="600">
                <a:solidFill>
                  <a:schemeClr val="lt1"/>
                </a:solidFill>
              </a:rPr>
              <a:t>Jakob Kukula</a:t>
            </a:r>
            <a:endParaRPr sz="600">
              <a:solidFill>
                <a:schemeClr val="lt1"/>
              </a:solidFill>
            </a:endParaRPr>
          </a:p>
        </p:txBody>
      </p:sp>
      <p:pic>
        <p:nvPicPr>
          <p:cNvPr id="361" name="Google Shape;361;p37" title="Design ohne Titel.png"/>
          <p:cNvPicPr preferRelativeResize="0"/>
          <p:nvPr/>
        </p:nvPicPr>
        <p:blipFill rotWithShape="1">
          <a:blip r:embed="rId5">
            <a:alphaModFix/>
          </a:blip>
          <a:srcRect t="23332" b="29779"/>
          <a:stretch/>
        </p:blipFill>
        <p:spPr>
          <a:xfrm>
            <a:off x="541575" y="2332275"/>
            <a:ext cx="3920000" cy="1540973"/>
          </a:xfrm>
          <a:prstGeom prst="rect">
            <a:avLst/>
          </a:prstGeom>
          <a:noFill/>
          <a:ln>
            <a:noFill/>
          </a:ln>
        </p:spPr>
      </p:pic>
      <p:sp>
        <p:nvSpPr>
          <p:cNvPr id="362" name="Google Shape;362;p37"/>
          <p:cNvSpPr txBox="1"/>
          <p:nvPr/>
        </p:nvSpPr>
        <p:spPr>
          <a:xfrm rot="-5400000">
            <a:off x="8014506" y="3387000"/>
            <a:ext cx="1593300" cy="161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de" sz="600">
                <a:solidFill>
                  <a:schemeClr val="lt1"/>
                </a:solidFill>
                <a:latin typeface="Arial"/>
                <a:ea typeface="Arial"/>
                <a:cs typeface="Arial"/>
                <a:sym typeface="Arial"/>
              </a:rPr>
              <a:t>© </a:t>
            </a:r>
            <a:r>
              <a:rPr lang="de" sz="600">
                <a:solidFill>
                  <a:schemeClr val="lt1"/>
                </a:solidFill>
              </a:rPr>
              <a:t>Wissenschaft im Dialog</a:t>
            </a:r>
            <a:endParaRPr sz="6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38"/>
          <p:cNvSpPr/>
          <p:nvPr/>
        </p:nvSpPr>
        <p:spPr>
          <a:xfrm>
            <a:off x="4682450" y="278550"/>
            <a:ext cx="4320000" cy="44769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8" name="Google Shape;368;p38"/>
          <p:cNvSpPr txBox="1"/>
          <p:nvPr/>
        </p:nvSpPr>
        <p:spPr>
          <a:xfrm>
            <a:off x="843625" y="5660575"/>
            <a:ext cx="3000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b="1">
              <a:solidFill>
                <a:schemeClr val="dk1"/>
              </a:solidFill>
              <a:latin typeface="Roboto"/>
              <a:ea typeface="Roboto"/>
              <a:cs typeface="Roboto"/>
              <a:sym typeface="Roboto"/>
            </a:endParaRPr>
          </a:p>
        </p:txBody>
      </p:sp>
      <p:sp>
        <p:nvSpPr>
          <p:cNvPr id="369" name="Google Shape;369;p38"/>
          <p:cNvSpPr txBox="1">
            <a:spLocks noGrp="1"/>
          </p:cNvSpPr>
          <p:nvPr>
            <p:ph type="body" idx="1"/>
          </p:nvPr>
        </p:nvSpPr>
        <p:spPr>
          <a:xfrm>
            <a:off x="4813500" y="524400"/>
            <a:ext cx="3837000" cy="409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e" sz="1900" b="1"/>
              <a:t>Dialog</a:t>
            </a:r>
            <a:endParaRPr sz="1900" b="1"/>
          </a:p>
          <a:p>
            <a:pPr marL="0" lvl="0" indent="0" algn="l" rtl="0">
              <a:spcBef>
                <a:spcPts val="600"/>
              </a:spcBef>
              <a:spcAft>
                <a:spcPts val="0"/>
              </a:spcAft>
              <a:buNone/>
            </a:pPr>
            <a:endParaRPr b="1"/>
          </a:p>
          <a:p>
            <a:pPr marL="0" lvl="0" indent="0" algn="l" rtl="0">
              <a:spcBef>
                <a:spcPts val="600"/>
              </a:spcBef>
              <a:spcAft>
                <a:spcPts val="0"/>
              </a:spcAft>
              <a:buNone/>
            </a:pPr>
            <a:endParaRPr b="1"/>
          </a:p>
          <a:p>
            <a:pPr marL="0" lvl="0" indent="0" algn="l" rtl="0">
              <a:spcBef>
                <a:spcPts val="600"/>
              </a:spcBef>
              <a:spcAft>
                <a:spcPts val="0"/>
              </a:spcAft>
              <a:buNone/>
            </a:pPr>
            <a:endParaRPr b="1"/>
          </a:p>
          <a:p>
            <a:pPr marL="0" lvl="0" indent="0" algn="l" rtl="0">
              <a:spcBef>
                <a:spcPts val="600"/>
              </a:spcBef>
              <a:spcAft>
                <a:spcPts val="0"/>
              </a:spcAft>
              <a:buNone/>
            </a:pPr>
            <a:endParaRPr b="1"/>
          </a:p>
          <a:p>
            <a:pPr marL="0" lvl="0" indent="0" algn="l" rtl="0">
              <a:spcBef>
                <a:spcPts val="600"/>
              </a:spcBef>
              <a:spcAft>
                <a:spcPts val="600"/>
              </a:spcAft>
              <a:buNone/>
            </a:pPr>
            <a:endParaRPr b="1"/>
          </a:p>
        </p:txBody>
      </p:sp>
      <p:pic>
        <p:nvPicPr>
          <p:cNvPr id="370" name="Google Shape;370;p38" title="2024_MSWi_Freiheit_10_Genetic_Pinball_008_HR.jpg"/>
          <p:cNvPicPr preferRelativeResize="0"/>
          <p:nvPr/>
        </p:nvPicPr>
        <p:blipFill rotWithShape="1">
          <a:blip r:embed="rId3">
            <a:alphaModFix/>
          </a:blip>
          <a:srcRect l="12380" r="24841"/>
          <a:stretch/>
        </p:blipFill>
        <p:spPr>
          <a:xfrm>
            <a:off x="252000" y="252000"/>
            <a:ext cx="4320000" cy="4586424"/>
          </a:xfrm>
          <a:prstGeom prst="rect">
            <a:avLst/>
          </a:prstGeom>
          <a:noFill/>
          <a:ln>
            <a:noFill/>
          </a:ln>
        </p:spPr>
      </p:pic>
      <p:sp>
        <p:nvSpPr>
          <p:cNvPr id="371" name="Google Shape;371;p38"/>
          <p:cNvSpPr txBox="1">
            <a:spLocks noGrp="1"/>
          </p:cNvSpPr>
          <p:nvPr>
            <p:ph type="subTitle" idx="1"/>
          </p:nvPr>
        </p:nvSpPr>
        <p:spPr>
          <a:xfrm rot="-5400000">
            <a:off x="3013650" y="3280075"/>
            <a:ext cx="2854200" cy="26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de" sz="700">
                <a:solidFill>
                  <a:schemeClr val="lt1"/>
                </a:solidFill>
                <a:latin typeface="Calibri"/>
                <a:ea typeface="Calibri"/>
                <a:cs typeface="Calibri"/>
                <a:sym typeface="Calibri"/>
              </a:rPr>
              <a:t>© Ilja C. Hendel / WiD</a:t>
            </a:r>
            <a:endParaRPr sz="700">
              <a:solidFill>
                <a:schemeClr val="lt1"/>
              </a:solidFill>
              <a:latin typeface="Calibri"/>
              <a:ea typeface="Calibri"/>
              <a:cs typeface="Calibri"/>
              <a:sym typeface="Calibri"/>
            </a:endParaRPr>
          </a:p>
        </p:txBody>
      </p:sp>
      <p:pic>
        <p:nvPicPr>
          <p:cNvPr id="372" name="Google Shape;372;p38"/>
          <p:cNvPicPr preferRelativeResize="0"/>
          <p:nvPr/>
        </p:nvPicPr>
        <p:blipFill>
          <a:blip r:embed="rId4">
            <a:alphaModFix/>
          </a:blip>
          <a:stretch>
            <a:fillRect/>
          </a:stretch>
        </p:blipFill>
        <p:spPr>
          <a:xfrm>
            <a:off x="4956375" y="3100125"/>
            <a:ext cx="587050" cy="587050"/>
          </a:xfrm>
          <a:prstGeom prst="rect">
            <a:avLst/>
          </a:prstGeom>
          <a:noFill/>
          <a:ln>
            <a:noFill/>
          </a:ln>
        </p:spPr>
      </p:pic>
      <p:sp>
        <p:nvSpPr>
          <p:cNvPr id="373" name="Google Shape;373;p38"/>
          <p:cNvSpPr txBox="1"/>
          <p:nvPr/>
        </p:nvSpPr>
        <p:spPr>
          <a:xfrm>
            <a:off x="5599050" y="2940800"/>
            <a:ext cx="3000000" cy="12867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de" sz="1300">
                <a:solidFill>
                  <a:schemeClr val="dk1"/>
                </a:solidFill>
                <a:latin typeface="JetBrains Mono"/>
                <a:ea typeface="JetBrains Mono"/>
                <a:cs typeface="JetBrains Mono"/>
                <a:sym typeface="JetBrains Mono"/>
              </a:rPr>
              <a:t>VERHÄLTNIS ZUR ZIELGRUPPE</a:t>
            </a:r>
            <a:endParaRPr sz="1300">
              <a:solidFill>
                <a:schemeClr val="dk1"/>
              </a:solidFill>
              <a:latin typeface="JetBrains Mono"/>
              <a:ea typeface="JetBrains Mono"/>
              <a:cs typeface="JetBrains Mono"/>
              <a:sym typeface="JetBrains Mono"/>
            </a:endParaRPr>
          </a:p>
          <a:p>
            <a:pPr marL="0" lvl="0" indent="0" algn="l" rtl="0">
              <a:lnSpc>
                <a:spcPct val="120000"/>
              </a:lnSpc>
              <a:spcBef>
                <a:spcPts val="600"/>
              </a:spcBef>
              <a:spcAft>
                <a:spcPts val="600"/>
              </a:spcAft>
              <a:buNone/>
            </a:pPr>
            <a:r>
              <a:rPr lang="de" sz="1500">
                <a:solidFill>
                  <a:schemeClr val="dk1"/>
                </a:solidFill>
                <a:latin typeface="Source Sans 3"/>
                <a:ea typeface="Source Sans 3"/>
                <a:cs typeface="Source Sans 3"/>
                <a:sym typeface="Source Sans 3"/>
              </a:rPr>
              <a:t>Themen werden selbst gesetzt, können aber dialogisch von der Zielgruppe mitbestimmt werden</a:t>
            </a:r>
            <a:endParaRPr sz="1500">
              <a:solidFill>
                <a:schemeClr val="dk1"/>
              </a:solidFill>
              <a:latin typeface="Source Sans 3"/>
              <a:ea typeface="Source Sans 3"/>
              <a:cs typeface="Source Sans 3"/>
              <a:sym typeface="Source Sans 3"/>
            </a:endParaRPr>
          </a:p>
        </p:txBody>
      </p:sp>
      <p:sp>
        <p:nvSpPr>
          <p:cNvPr id="374" name="Google Shape;374;p38"/>
          <p:cNvSpPr txBox="1"/>
          <p:nvPr/>
        </p:nvSpPr>
        <p:spPr>
          <a:xfrm>
            <a:off x="5599038" y="1919152"/>
            <a:ext cx="3000000" cy="10098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de" sz="1300">
                <a:solidFill>
                  <a:schemeClr val="dk1"/>
                </a:solidFill>
                <a:latin typeface="JetBrains Mono"/>
                <a:ea typeface="JetBrains Mono"/>
                <a:cs typeface="JetBrains Mono"/>
                <a:sym typeface="JetBrains Mono"/>
              </a:rPr>
              <a:t>ANSATZ</a:t>
            </a:r>
            <a:endParaRPr sz="1300">
              <a:solidFill>
                <a:schemeClr val="dk1"/>
              </a:solidFill>
              <a:latin typeface="JetBrains Mono"/>
              <a:ea typeface="JetBrains Mono"/>
              <a:cs typeface="JetBrains Mono"/>
              <a:sym typeface="JetBrains Mono"/>
            </a:endParaRPr>
          </a:p>
          <a:p>
            <a:pPr marL="0" lvl="0" indent="0" algn="l" rtl="0">
              <a:lnSpc>
                <a:spcPct val="120000"/>
              </a:lnSpc>
              <a:spcBef>
                <a:spcPts val="600"/>
              </a:spcBef>
              <a:spcAft>
                <a:spcPts val="600"/>
              </a:spcAft>
              <a:buNone/>
            </a:pPr>
            <a:r>
              <a:rPr lang="de" sz="1500">
                <a:solidFill>
                  <a:schemeClr val="dk1"/>
                </a:solidFill>
                <a:latin typeface="Source Sans 3"/>
                <a:ea typeface="Source Sans 3"/>
                <a:cs typeface="Source Sans 3"/>
                <a:sym typeface="Source Sans 3"/>
              </a:rPr>
              <a:t>Beidseitiger Dialog zwischen Forschenden und Zielgruppen</a:t>
            </a:r>
            <a:endParaRPr sz="1500">
              <a:solidFill>
                <a:schemeClr val="dk1"/>
              </a:solidFill>
              <a:latin typeface="Source Sans 3"/>
              <a:ea typeface="Source Sans 3"/>
              <a:cs typeface="Source Sans 3"/>
              <a:sym typeface="Source Sans 3"/>
            </a:endParaRPr>
          </a:p>
        </p:txBody>
      </p:sp>
      <p:pic>
        <p:nvPicPr>
          <p:cNvPr id="375" name="Google Shape;375;p38" title="231115_Forum_Wissenschaftskommunikation_Debatte_David_Ausserhofer_WiD.jpg"/>
          <p:cNvPicPr preferRelativeResize="0"/>
          <p:nvPr/>
        </p:nvPicPr>
        <p:blipFill rotWithShape="1">
          <a:blip r:embed="rId5">
            <a:alphaModFix/>
          </a:blip>
          <a:srcRect l="19859" r="17750" b="577"/>
          <a:stretch/>
        </p:blipFill>
        <p:spPr>
          <a:xfrm>
            <a:off x="252000" y="251975"/>
            <a:ext cx="4320000" cy="4586400"/>
          </a:xfrm>
          <a:prstGeom prst="corner">
            <a:avLst>
              <a:gd name="adj1" fmla="val 91239"/>
              <a:gd name="adj2" fmla="val 103990"/>
            </a:avLst>
          </a:prstGeom>
          <a:noFill/>
          <a:ln>
            <a:noFill/>
          </a:ln>
        </p:spPr>
      </p:pic>
      <p:sp>
        <p:nvSpPr>
          <p:cNvPr id="376" name="Google Shape;376;p38"/>
          <p:cNvSpPr txBox="1"/>
          <p:nvPr/>
        </p:nvSpPr>
        <p:spPr>
          <a:xfrm rot="-5400000">
            <a:off x="-463790" y="3878079"/>
            <a:ext cx="1593300" cy="161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de" sz="600">
                <a:solidFill>
                  <a:schemeClr val="lt1"/>
                </a:solidFill>
                <a:latin typeface="Arial"/>
                <a:ea typeface="Arial"/>
                <a:cs typeface="Arial"/>
                <a:sym typeface="Arial"/>
              </a:rPr>
              <a:t>© </a:t>
            </a:r>
            <a:r>
              <a:rPr lang="de" sz="600">
                <a:solidFill>
                  <a:schemeClr val="lt1"/>
                </a:solidFill>
              </a:rPr>
              <a:t>Wissenschaft im DIalog</a:t>
            </a:r>
            <a:endParaRPr sz="600"/>
          </a:p>
        </p:txBody>
      </p:sp>
      <p:cxnSp>
        <p:nvCxnSpPr>
          <p:cNvPr id="377" name="Google Shape;377;p38"/>
          <p:cNvCxnSpPr/>
          <p:nvPr/>
        </p:nvCxnSpPr>
        <p:spPr>
          <a:xfrm rot="-1750302">
            <a:off x="5194986" y="2324367"/>
            <a:ext cx="85551" cy="143042"/>
          </a:xfrm>
          <a:prstGeom prst="straightConnector1">
            <a:avLst/>
          </a:prstGeom>
          <a:noFill/>
          <a:ln w="6425" cap="flat" cmpd="sng">
            <a:solidFill>
              <a:schemeClr val="dk1"/>
            </a:solidFill>
            <a:prstDash val="solid"/>
            <a:round/>
            <a:headEnd type="none" w="med" len="med"/>
            <a:tailEnd type="triangle" w="med" len="med"/>
          </a:ln>
        </p:spPr>
      </p:cxnSp>
      <p:cxnSp>
        <p:nvCxnSpPr>
          <p:cNvPr id="378" name="Google Shape;378;p38"/>
          <p:cNvCxnSpPr/>
          <p:nvPr/>
        </p:nvCxnSpPr>
        <p:spPr>
          <a:xfrm rot="-1750302">
            <a:off x="5209626" y="2245363"/>
            <a:ext cx="85551" cy="143042"/>
          </a:xfrm>
          <a:prstGeom prst="straightConnector1">
            <a:avLst/>
          </a:prstGeom>
          <a:noFill/>
          <a:ln w="6425" cap="flat" cmpd="sng">
            <a:solidFill>
              <a:schemeClr val="dk1"/>
            </a:solidFill>
            <a:prstDash val="dash"/>
            <a:round/>
            <a:headEnd type="triangle" w="med" len="med"/>
            <a:tailEnd type="none" w="med" len="med"/>
          </a:ln>
        </p:spPr>
      </p:cxnSp>
      <p:sp>
        <p:nvSpPr>
          <p:cNvPr id="379" name="Google Shape;379;p38"/>
          <p:cNvSpPr/>
          <p:nvPr/>
        </p:nvSpPr>
        <p:spPr>
          <a:xfrm>
            <a:off x="4923957" y="2118201"/>
            <a:ext cx="238500" cy="238500"/>
          </a:xfrm>
          <a:prstGeom prst="ellipse">
            <a:avLst/>
          </a:prstGeom>
          <a:solidFill>
            <a:schemeClr val="dk1"/>
          </a:solidFill>
          <a:ln w="6425" cap="flat" cmpd="sng">
            <a:solidFill>
              <a:schemeClr val="dk1"/>
            </a:solidFill>
            <a:prstDash val="solid"/>
            <a:round/>
            <a:headEnd type="none" w="sm" len="sm"/>
            <a:tailEnd type="none" w="sm" len="sm"/>
          </a:ln>
        </p:spPr>
        <p:txBody>
          <a:bodyPr spcFirstLastPara="1" wrap="square" lIns="61700" tIns="61700" rIns="61700" bIns="61700" anchor="ctr" anchorCtr="0">
            <a:noAutofit/>
          </a:bodyPr>
          <a:lstStyle/>
          <a:p>
            <a:pPr marL="0" lvl="0" indent="0" algn="ctr" rtl="0">
              <a:spcBef>
                <a:spcPts val="0"/>
              </a:spcBef>
              <a:spcAft>
                <a:spcPts val="0"/>
              </a:spcAft>
              <a:buNone/>
            </a:pPr>
            <a:endParaRPr sz="944"/>
          </a:p>
        </p:txBody>
      </p:sp>
      <p:sp>
        <p:nvSpPr>
          <p:cNvPr id="380" name="Google Shape;380;p38"/>
          <p:cNvSpPr/>
          <p:nvPr/>
        </p:nvSpPr>
        <p:spPr>
          <a:xfrm>
            <a:off x="5342376" y="2356895"/>
            <a:ext cx="238500" cy="238500"/>
          </a:xfrm>
          <a:prstGeom prst="ellipse">
            <a:avLst/>
          </a:prstGeom>
          <a:solidFill>
            <a:schemeClr val="dk1"/>
          </a:solidFill>
          <a:ln w="6425" cap="flat" cmpd="sng">
            <a:solidFill>
              <a:schemeClr val="dk1"/>
            </a:solidFill>
            <a:prstDash val="solid"/>
            <a:round/>
            <a:headEnd type="none" w="sm" len="sm"/>
            <a:tailEnd type="none" w="sm" len="sm"/>
          </a:ln>
        </p:spPr>
        <p:txBody>
          <a:bodyPr spcFirstLastPara="1" wrap="square" lIns="61700" tIns="61700" rIns="61700" bIns="61700" anchor="ctr" anchorCtr="0">
            <a:noAutofit/>
          </a:bodyPr>
          <a:lstStyle/>
          <a:p>
            <a:pPr marL="0" lvl="0" indent="0" algn="ctr" rtl="0">
              <a:spcBef>
                <a:spcPts val="0"/>
              </a:spcBef>
              <a:spcAft>
                <a:spcPts val="0"/>
              </a:spcAft>
              <a:buNone/>
            </a:pPr>
            <a:endParaRPr sz="944"/>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9"/>
          <p:cNvSpPr txBox="1">
            <a:spLocks noGrp="1"/>
          </p:cNvSpPr>
          <p:nvPr>
            <p:ph type="title"/>
          </p:nvPr>
        </p:nvSpPr>
        <p:spPr>
          <a:xfrm>
            <a:off x="493506" y="1934850"/>
            <a:ext cx="3837000" cy="636900"/>
          </a:xfrm>
          <a:prstGeom prst="rect">
            <a:avLst/>
          </a:prstGeom>
        </p:spPr>
        <p:txBody>
          <a:bodyPr spcFirstLastPara="1" wrap="square" lIns="91425" tIns="91425" rIns="91425" bIns="91425" anchor="t" anchorCtr="0">
            <a:normAutofit fontScale="90000"/>
          </a:bodyPr>
          <a:lstStyle/>
          <a:p>
            <a:pPr marL="0" marR="0" lvl="0" indent="0" algn="l" rtl="0">
              <a:lnSpc>
                <a:spcPct val="100000"/>
              </a:lnSpc>
              <a:spcBef>
                <a:spcPts val="0"/>
              </a:spcBef>
              <a:spcAft>
                <a:spcPts val="0"/>
              </a:spcAft>
              <a:buNone/>
            </a:pPr>
            <a:r>
              <a:rPr lang="de"/>
              <a:t>Formattypen mit Fachpublikum als primäre Zielgruppe</a:t>
            </a: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p:txBody>
      </p:sp>
      <p:sp>
        <p:nvSpPr>
          <p:cNvPr id="386" name="Google Shape;386;p39"/>
          <p:cNvSpPr txBox="1">
            <a:spLocks noGrp="1"/>
          </p:cNvSpPr>
          <p:nvPr>
            <p:ph type="subTitle" idx="1"/>
          </p:nvPr>
        </p:nvSpPr>
        <p:spPr>
          <a:xfrm>
            <a:off x="493500" y="1565500"/>
            <a:ext cx="3837000" cy="36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e"/>
              <a:t>DIALOG</a:t>
            </a:r>
            <a:endParaRPr/>
          </a:p>
        </p:txBody>
      </p:sp>
      <p:sp>
        <p:nvSpPr>
          <p:cNvPr id="387" name="Google Shape;387;p39"/>
          <p:cNvSpPr txBox="1">
            <a:spLocks noGrp="1"/>
          </p:cNvSpPr>
          <p:nvPr>
            <p:ph type="body" idx="2"/>
          </p:nvPr>
        </p:nvSpPr>
        <p:spPr>
          <a:xfrm>
            <a:off x="4818000" y="497850"/>
            <a:ext cx="4074000" cy="4094700"/>
          </a:xfrm>
          <a:prstGeom prst="rect">
            <a:avLst/>
          </a:prstGeom>
        </p:spPr>
        <p:txBody>
          <a:bodyPr spcFirstLastPara="1" wrap="square" lIns="91425" tIns="91425" rIns="91425" bIns="91425" anchor="ctr" anchorCtr="0">
            <a:normAutofit/>
          </a:bodyPr>
          <a:lstStyle/>
          <a:p>
            <a:pPr marL="360000" lvl="0" indent="-330200" algn="l" rtl="0">
              <a:spcBef>
                <a:spcPts val="0"/>
              </a:spcBef>
              <a:spcAft>
                <a:spcPts val="0"/>
              </a:spcAft>
              <a:buClr>
                <a:schemeClr val="dk1"/>
              </a:buClr>
              <a:buSzPts val="1600"/>
              <a:buChar char="꞉"/>
            </a:pPr>
            <a:r>
              <a:rPr lang="de">
                <a:solidFill>
                  <a:schemeClr val="dk1"/>
                </a:solidFill>
              </a:rPr>
              <a:t>Politikberatung: Beratungsgespräche, Parlamentarische Frühstücke, ...</a:t>
            </a:r>
            <a:endParaRPr>
              <a:solidFill>
                <a:schemeClr val="dk1"/>
              </a:solidFill>
            </a:endParaRPr>
          </a:p>
          <a:p>
            <a:pPr marL="360000" lvl="0" indent="-330200" algn="l" rtl="0">
              <a:spcBef>
                <a:spcPts val="600"/>
              </a:spcBef>
              <a:spcAft>
                <a:spcPts val="0"/>
              </a:spcAft>
              <a:buClr>
                <a:schemeClr val="dk1"/>
              </a:buClr>
              <a:buSzPts val="1600"/>
              <a:buChar char="꞉"/>
            </a:pPr>
            <a:r>
              <a:rPr lang="de">
                <a:solidFill>
                  <a:schemeClr val="dk1"/>
                </a:solidFill>
              </a:rPr>
              <a:t>Diskussionsveranstaltungen: (Digitale) Lunchtalks, Weltcafés, Expert*innen‑Roundtables, …</a:t>
            </a:r>
            <a:endParaRPr>
              <a:solidFill>
                <a:schemeClr val="dk1"/>
              </a:solidFill>
            </a:endParaRPr>
          </a:p>
          <a:p>
            <a:pPr marL="360000" lvl="0" indent="-330200" algn="l" rtl="0">
              <a:spcBef>
                <a:spcPts val="600"/>
              </a:spcBef>
              <a:spcAft>
                <a:spcPts val="600"/>
              </a:spcAft>
              <a:buClr>
                <a:schemeClr val="dk1"/>
              </a:buClr>
              <a:buSzPts val="1600"/>
              <a:buChar char="꞉"/>
            </a:pPr>
            <a:r>
              <a:rPr lang="de">
                <a:solidFill>
                  <a:schemeClr val="dk1"/>
                </a:solidFill>
              </a:rPr>
              <a:t>Transfer- und Netzwerkveranstaltungen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0"/>
          <p:cNvSpPr txBox="1">
            <a:spLocks noGrp="1"/>
          </p:cNvSpPr>
          <p:nvPr>
            <p:ph type="title"/>
          </p:nvPr>
        </p:nvSpPr>
        <p:spPr>
          <a:xfrm>
            <a:off x="493506" y="1934850"/>
            <a:ext cx="3837000" cy="636900"/>
          </a:xfrm>
          <a:prstGeom prst="rect">
            <a:avLst/>
          </a:prstGeom>
        </p:spPr>
        <p:txBody>
          <a:bodyPr spcFirstLastPara="1" wrap="square" lIns="91425" tIns="91425" rIns="91425" bIns="91425" anchor="t" anchorCtr="0">
            <a:normAutofit fontScale="90000"/>
          </a:bodyPr>
          <a:lstStyle/>
          <a:p>
            <a:pPr marL="0" marR="0" lvl="0" indent="0" algn="l" rtl="0">
              <a:lnSpc>
                <a:spcPct val="100000"/>
              </a:lnSpc>
              <a:spcBef>
                <a:spcPts val="0"/>
              </a:spcBef>
              <a:spcAft>
                <a:spcPts val="0"/>
              </a:spcAft>
              <a:buNone/>
            </a:pPr>
            <a:r>
              <a:rPr lang="de"/>
              <a:t>Formattypen mit Laienpublikum als primäre Zielgruppe</a:t>
            </a: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p:txBody>
      </p:sp>
      <p:sp>
        <p:nvSpPr>
          <p:cNvPr id="393" name="Google Shape;393;p40"/>
          <p:cNvSpPr txBox="1">
            <a:spLocks noGrp="1"/>
          </p:cNvSpPr>
          <p:nvPr>
            <p:ph type="subTitle" idx="1"/>
          </p:nvPr>
        </p:nvSpPr>
        <p:spPr>
          <a:xfrm>
            <a:off x="493500" y="1565500"/>
            <a:ext cx="3837000" cy="36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e"/>
              <a:t>DIALOG</a:t>
            </a:r>
            <a:endParaRPr/>
          </a:p>
        </p:txBody>
      </p:sp>
      <p:sp>
        <p:nvSpPr>
          <p:cNvPr id="394" name="Google Shape;394;p40"/>
          <p:cNvSpPr txBox="1">
            <a:spLocks noGrp="1"/>
          </p:cNvSpPr>
          <p:nvPr>
            <p:ph type="body" idx="2"/>
          </p:nvPr>
        </p:nvSpPr>
        <p:spPr>
          <a:xfrm>
            <a:off x="4818000" y="497850"/>
            <a:ext cx="4074000" cy="4094700"/>
          </a:xfrm>
          <a:prstGeom prst="rect">
            <a:avLst/>
          </a:prstGeom>
        </p:spPr>
        <p:txBody>
          <a:bodyPr spcFirstLastPara="1" wrap="square" lIns="91425" tIns="91425" rIns="91425" bIns="91425" anchor="ctr" anchorCtr="0">
            <a:normAutofit/>
          </a:bodyPr>
          <a:lstStyle/>
          <a:p>
            <a:pPr marL="360000" lvl="0" indent="-330200" algn="l" rtl="0">
              <a:spcBef>
                <a:spcPts val="0"/>
              </a:spcBef>
              <a:spcAft>
                <a:spcPts val="0"/>
              </a:spcAft>
              <a:buSzPts val="1600"/>
              <a:buChar char=":"/>
            </a:pPr>
            <a:r>
              <a:rPr lang="de"/>
              <a:t>Diskussionsveranstaltungen: </a:t>
            </a:r>
            <a:r>
              <a:rPr lang="de">
                <a:solidFill>
                  <a:schemeClr val="dk1"/>
                </a:solidFill>
              </a:rPr>
              <a:t>Fishbowls, Weltcafés, British Debates, Planspiele, …</a:t>
            </a:r>
            <a:endParaRPr/>
          </a:p>
          <a:p>
            <a:pPr marL="360000" lvl="0" indent="-330200" algn="l" rtl="0">
              <a:spcBef>
                <a:spcPts val="600"/>
              </a:spcBef>
              <a:spcAft>
                <a:spcPts val="0"/>
              </a:spcAft>
              <a:buSzPts val="1600"/>
              <a:buChar char=":"/>
            </a:pPr>
            <a:r>
              <a:rPr lang="de">
                <a:solidFill>
                  <a:schemeClr val="dk1"/>
                </a:solidFill>
              </a:rPr>
              <a:t>Mitmachaktionen: Pop Up Labore, Experimentierstationen, …</a:t>
            </a:r>
            <a:endParaRPr/>
          </a:p>
          <a:p>
            <a:pPr marL="360000" lvl="0" indent="-330200" algn="l" rtl="0">
              <a:lnSpc>
                <a:spcPct val="100000"/>
              </a:lnSpc>
              <a:spcBef>
                <a:spcPts val="600"/>
              </a:spcBef>
              <a:spcAft>
                <a:spcPts val="0"/>
              </a:spcAft>
              <a:buSzPts val="1600"/>
              <a:buChar char=":"/>
            </a:pPr>
            <a:r>
              <a:rPr lang="de">
                <a:solidFill>
                  <a:schemeClr val="dk1"/>
                </a:solidFill>
              </a:rPr>
              <a:t>Interviewformate: Ask me Anything, Meet a Scientist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3"/>
          <p:cNvSpPr txBox="1"/>
          <p:nvPr/>
        </p:nvSpPr>
        <p:spPr>
          <a:xfrm>
            <a:off x="6836998" y="1762750"/>
            <a:ext cx="2055000" cy="2225100"/>
          </a:xfrm>
          <a:prstGeom prst="rect">
            <a:avLst/>
          </a:prstGeom>
          <a:solidFill>
            <a:schemeClr val="lt2"/>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de">
                <a:solidFill>
                  <a:srgbClr val="B7B7B7"/>
                </a:solidFill>
                <a:latin typeface="Source Sans 3"/>
                <a:ea typeface="Source Sans 3"/>
                <a:cs typeface="Source Sans 3"/>
                <a:sym typeface="Source Sans 3"/>
              </a:rPr>
              <a:t>Was möchte ich mit meiner Forschung auf gesellschaftlicher Ebene verändern?</a:t>
            </a:r>
            <a:endParaRPr>
              <a:solidFill>
                <a:srgbClr val="B7B7B7"/>
              </a:solidFill>
              <a:latin typeface="Source Sans 3"/>
              <a:ea typeface="Source Sans 3"/>
              <a:cs typeface="Source Sans 3"/>
              <a:sym typeface="Source Sans 3"/>
            </a:endParaRPr>
          </a:p>
        </p:txBody>
      </p:sp>
      <p:sp>
        <p:nvSpPr>
          <p:cNvPr id="151" name="Google Shape;151;p23"/>
          <p:cNvSpPr txBox="1"/>
          <p:nvPr/>
        </p:nvSpPr>
        <p:spPr>
          <a:xfrm>
            <a:off x="252000" y="2463529"/>
            <a:ext cx="2055000" cy="1524300"/>
          </a:xfrm>
          <a:prstGeom prst="rect">
            <a:avLst/>
          </a:prstGeom>
          <a:solidFill>
            <a:schemeClr val="lt2"/>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de">
                <a:solidFill>
                  <a:srgbClr val="B7B7B7"/>
                </a:solidFill>
                <a:latin typeface="Source Sans 3"/>
                <a:ea typeface="Source Sans 3"/>
                <a:cs typeface="Source Sans 3"/>
                <a:sym typeface="Source Sans 3"/>
              </a:rPr>
              <a:t>Welche Schritte und Ressourcen sind zur Umsetzung meines Vorhabens erforderlich?</a:t>
            </a:r>
            <a:endParaRPr>
              <a:solidFill>
                <a:srgbClr val="B7B7B7"/>
              </a:solidFill>
              <a:latin typeface="Source Sans 3"/>
              <a:ea typeface="Source Sans 3"/>
              <a:cs typeface="Source Sans 3"/>
              <a:sym typeface="Source Sans 3"/>
            </a:endParaRPr>
          </a:p>
        </p:txBody>
      </p:sp>
      <p:sp>
        <p:nvSpPr>
          <p:cNvPr id="152" name="Google Shape;152;p23"/>
          <p:cNvSpPr txBox="1"/>
          <p:nvPr/>
        </p:nvSpPr>
        <p:spPr>
          <a:xfrm>
            <a:off x="2446999" y="2284082"/>
            <a:ext cx="2055000" cy="1703700"/>
          </a:xfrm>
          <a:prstGeom prst="rect">
            <a:avLst/>
          </a:prstGeom>
          <a:solidFill>
            <a:srgbClr val="AFDACB"/>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600"/>
              </a:spcAft>
              <a:buClr>
                <a:schemeClr val="dk1"/>
              </a:buClr>
              <a:buSzPts val="1100"/>
              <a:buFont typeface="Arial"/>
              <a:buNone/>
            </a:pPr>
            <a:r>
              <a:rPr lang="de">
                <a:solidFill>
                  <a:schemeClr val="accent1"/>
                </a:solidFill>
                <a:latin typeface="Source Sans 3"/>
                <a:ea typeface="Source Sans 3"/>
                <a:cs typeface="Source Sans 3"/>
                <a:sym typeface="Source Sans 3"/>
              </a:rPr>
              <a:t>Welches Kommunikations-</a:t>
            </a:r>
            <a:br>
              <a:rPr lang="de">
                <a:solidFill>
                  <a:schemeClr val="accent1"/>
                </a:solidFill>
                <a:latin typeface="Source Sans 3"/>
                <a:ea typeface="Source Sans 3"/>
                <a:cs typeface="Source Sans 3"/>
                <a:sym typeface="Source Sans 3"/>
              </a:rPr>
            </a:br>
            <a:r>
              <a:rPr lang="de">
                <a:solidFill>
                  <a:schemeClr val="accent1"/>
                </a:solidFill>
                <a:latin typeface="Source Sans 3"/>
                <a:ea typeface="Source Sans 3"/>
                <a:cs typeface="Source Sans 3"/>
                <a:sym typeface="Source Sans 3"/>
              </a:rPr>
              <a:t>vorhaben passt zu mir und zu meiner Zielgruppe?</a:t>
            </a:r>
            <a:endParaRPr>
              <a:solidFill>
                <a:schemeClr val="accent1"/>
              </a:solidFill>
              <a:latin typeface="Source Sans 3"/>
              <a:ea typeface="Source Sans 3"/>
              <a:cs typeface="Source Sans 3"/>
              <a:sym typeface="Source Sans 3"/>
            </a:endParaRPr>
          </a:p>
        </p:txBody>
      </p:sp>
      <p:sp>
        <p:nvSpPr>
          <p:cNvPr id="153" name="Google Shape;153;p23"/>
          <p:cNvSpPr txBox="1"/>
          <p:nvPr/>
        </p:nvSpPr>
        <p:spPr>
          <a:xfrm>
            <a:off x="4641998" y="1968718"/>
            <a:ext cx="2055000" cy="2019000"/>
          </a:xfrm>
          <a:prstGeom prst="rect">
            <a:avLst/>
          </a:prstGeom>
          <a:solidFill>
            <a:schemeClr val="lt2"/>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de">
                <a:solidFill>
                  <a:srgbClr val="B7B7B7"/>
                </a:solidFill>
                <a:latin typeface="Source Sans 3"/>
                <a:ea typeface="Source Sans 3"/>
                <a:cs typeface="Source Sans 3"/>
                <a:sym typeface="Source Sans 3"/>
              </a:rPr>
              <a:t>Wer ist meine Zielgruppe und welche Wirkung möchte ich bei ihr erreichen?</a:t>
            </a:r>
            <a:endParaRPr>
              <a:solidFill>
                <a:srgbClr val="B7B7B7"/>
              </a:solidFill>
              <a:latin typeface="Source Sans 3"/>
              <a:ea typeface="Source Sans 3"/>
              <a:cs typeface="Source Sans 3"/>
              <a:sym typeface="Source Sans 3"/>
            </a:endParaRPr>
          </a:p>
        </p:txBody>
      </p:sp>
      <p:sp>
        <p:nvSpPr>
          <p:cNvPr id="154" name="Google Shape;154;p23"/>
          <p:cNvSpPr txBox="1"/>
          <p:nvPr/>
        </p:nvSpPr>
        <p:spPr>
          <a:xfrm>
            <a:off x="2722261" y="1961375"/>
            <a:ext cx="15045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
                <a:solidFill>
                  <a:schemeClr val="dk1"/>
                </a:solidFill>
                <a:latin typeface="JetBrains Mono"/>
                <a:ea typeface="JetBrains Mono"/>
                <a:cs typeface="JetBrains Mono"/>
                <a:sym typeface="JetBrains Mono"/>
              </a:rPr>
              <a:t>OUTPUT</a:t>
            </a:r>
            <a:endParaRPr>
              <a:solidFill>
                <a:schemeClr val="dk1"/>
              </a:solidFill>
              <a:latin typeface="JetBrains Mono"/>
              <a:ea typeface="JetBrains Mono"/>
              <a:cs typeface="JetBrains Mono"/>
              <a:sym typeface="JetBrains Mono"/>
            </a:endParaRPr>
          </a:p>
        </p:txBody>
      </p:sp>
      <p:sp>
        <p:nvSpPr>
          <p:cNvPr id="155" name="Google Shape;155;p23"/>
          <p:cNvSpPr txBox="1"/>
          <p:nvPr/>
        </p:nvSpPr>
        <p:spPr>
          <a:xfrm>
            <a:off x="5011293" y="1645787"/>
            <a:ext cx="13164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
                <a:solidFill>
                  <a:srgbClr val="CCCCCC"/>
                </a:solidFill>
                <a:latin typeface="JetBrains Mono"/>
                <a:ea typeface="JetBrains Mono"/>
                <a:cs typeface="JetBrains Mono"/>
                <a:sym typeface="JetBrains Mono"/>
              </a:rPr>
              <a:t>OUTCOME</a:t>
            </a:r>
            <a:endParaRPr>
              <a:solidFill>
                <a:srgbClr val="CCCCCC"/>
              </a:solidFill>
              <a:latin typeface="JetBrains Mono"/>
              <a:ea typeface="JetBrains Mono"/>
              <a:cs typeface="JetBrains Mono"/>
              <a:sym typeface="JetBrains Mono"/>
            </a:endParaRPr>
          </a:p>
        </p:txBody>
      </p:sp>
      <p:sp>
        <p:nvSpPr>
          <p:cNvPr id="156" name="Google Shape;156;p23"/>
          <p:cNvSpPr txBox="1"/>
          <p:nvPr/>
        </p:nvSpPr>
        <p:spPr>
          <a:xfrm>
            <a:off x="7054942" y="1427497"/>
            <a:ext cx="16191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
                <a:solidFill>
                  <a:srgbClr val="CCCCCC"/>
                </a:solidFill>
                <a:latin typeface="JetBrains Mono"/>
                <a:ea typeface="JetBrains Mono"/>
                <a:cs typeface="JetBrains Mono"/>
                <a:sym typeface="JetBrains Mono"/>
              </a:rPr>
              <a:t>IMPACT</a:t>
            </a:r>
            <a:endParaRPr>
              <a:solidFill>
                <a:srgbClr val="CCCCCC"/>
              </a:solidFill>
              <a:latin typeface="JetBrains Mono"/>
              <a:ea typeface="JetBrains Mono"/>
              <a:cs typeface="JetBrains Mono"/>
              <a:sym typeface="JetBrains Mono"/>
            </a:endParaRPr>
          </a:p>
        </p:txBody>
      </p:sp>
      <p:sp>
        <p:nvSpPr>
          <p:cNvPr id="157" name="Google Shape;157;p23"/>
          <p:cNvSpPr txBox="1"/>
          <p:nvPr/>
        </p:nvSpPr>
        <p:spPr>
          <a:xfrm>
            <a:off x="527242" y="2129513"/>
            <a:ext cx="15045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
                <a:solidFill>
                  <a:srgbClr val="CCCCCC"/>
                </a:solidFill>
                <a:latin typeface="JetBrains Mono"/>
                <a:ea typeface="JetBrains Mono"/>
                <a:cs typeface="JetBrains Mono"/>
                <a:sym typeface="JetBrains Mono"/>
              </a:rPr>
              <a:t>INPUT</a:t>
            </a:r>
            <a:endParaRPr>
              <a:solidFill>
                <a:srgbClr val="CCCCCC"/>
              </a:solidFill>
              <a:latin typeface="JetBrains Mono"/>
              <a:ea typeface="JetBrains Mono"/>
              <a:cs typeface="JetBrains Mono"/>
              <a:sym typeface="JetBrains Mono"/>
            </a:endParaRPr>
          </a:p>
        </p:txBody>
      </p:sp>
      <p:sp>
        <p:nvSpPr>
          <p:cNvPr id="158" name="Google Shape;158;p23"/>
          <p:cNvSpPr txBox="1"/>
          <p:nvPr/>
        </p:nvSpPr>
        <p:spPr>
          <a:xfrm>
            <a:off x="2722261" y="1750785"/>
            <a:ext cx="15045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 sz="1000">
                <a:solidFill>
                  <a:schemeClr val="accent2"/>
                </a:solidFill>
                <a:latin typeface="JetBrains Mono Medium"/>
                <a:ea typeface="JetBrains Mono Medium"/>
                <a:cs typeface="JetBrains Mono Medium"/>
                <a:sym typeface="JetBrains Mono Medium"/>
              </a:rPr>
              <a:t>MODUL III</a:t>
            </a:r>
            <a:endParaRPr sz="1000">
              <a:solidFill>
                <a:schemeClr val="accent2"/>
              </a:solidFill>
              <a:latin typeface="JetBrains Mono Medium"/>
              <a:ea typeface="JetBrains Mono Medium"/>
              <a:cs typeface="JetBrains Mono Medium"/>
              <a:sym typeface="JetBrains Mono Medium"/>
            </a:endParaRPr>
          </a:p>
        </p:txBody>
      </p:sp>
      <p:sp>
        <p:nvSpPr>
          <p:cNvPr id="159" name="Google Shape;159;p23"/>
          <p:cNvSpPr txBox="1"/>
          <p:nvPr/>
        </p:nvSpPr>
        <p:spPr>
          <a:xfrm>
            <a:off x="5011293" y="1435197"/>
            <a:ext cx="1316400" cy="25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sz="1000">
                <a:solidFill>
                  <a:srgbClr val="CCCCCC"/>
                </a:solidFill>
                <a:latin typeface="JetBrains Mono Medium"/>
                <a:ea typeface="JetBrains Mono Medium"/>
                <a:cs typeface="JetBrains Mono Medium"/>
                <a:sym typeface="JetBrains Mono Medium"/>
              </a:rPr>
              <a:t>MODUL II</a:t>
            </a:r>
            <a:endParaRPr sz="1000">
              <a:solidFill>
                <a:srgbClr val="CCCCCC"/>
              </a:solidFill>
              <a:latin typeface="JetBrains Mono Medium"/>
              <a:ea typeface="JetBrains Mono Medium"/>
              <a:cs typeface="JetBrains Mono Medium"/>
              <a:sym typeface="JetBrains Mono Medium"/>
            </a:endParaRPr>
          </a:p>
        </p:txBody>
      </p:sp>
      <p:sp>
        <p:nvSpPr>
          <p:cNvPr id="160" name="Google Shape;160;p23"/>
          <p:cNvSpPr txBox="1"/>
          <p:nvPr/>
        </p:nvSpPr>
        <p:spPr>
          <a:xfrm>
            <a:off x="7054942" y="1216907"/>
            <a:ext cx="16191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 sz="1000">
                <a:solidFill>
                  <a:srgbClr val="CCCCCC"/>
                </a:solidFill>
                <a:latin typeface="JetBrains Mono Medium"/>
                <a:ea typeface="JetBrains Mono Medium"/>
                <a:cs typeface="JetBrains Mono Medium"/>
                <a:sym typeface="JetBrains Mono Medium"/>
              </a:rPr>
              <a:t>MODUL I</a:t>
            </a:r>
            <a:endParaRPr sz="1000">
              <a:solidFill>
                <a:srgbClr val="CCCCCC"/>
              </a:solidFill>
              <a:latin typeface="JetBrains Mono Medium"/>
              <a:ea typeface="JetBrains Mono Medium"/>
              <a:cs typeface="JetBrains Mono Medium"/>
              <a:sym typeface="JetBrains Mono Medium"/>
            </a:endParaRPr>
          </a:p>
        </p:txBody>
      </p:sp>
      <p:sp>
        <p:nvSpPr>
          <p:cNvPr id="161" name="Google Shape;161;p23"/>
          <p:cNvSpPr txBox="1"/>
          <p:nvPr/>
        </p:nvSpPr>
        <p:spPr>
          <a:xfrm>
            <a:off x="527242" y="1918922"/>
            <a:ext cx="15045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 sz="1000">
                <a:solidFill>
                  <a:srgbClr val="CCCCCC"/>
                </a:solidFill>
                <a:latin typeface="JetBrains Mono Medium"/>
                <a:ea typeface="JetBrains Mono Medium"/>
                <a:cs typeface="JetBrains Mono Medium"/>
                <a:sym typeface="JetBrains Mono Medium"/>
              </a:rPr>
              <a:t>MODUL IV</a:t>
            </a:r>
            <a:endParaRPr sz="1000">
              <a:solidFill>
                <a:srgbClr val="CCCCCC"/>
              </a:solidFill>
              <a:latin typeface="JetBrains Mono Medium"/>
              <a:ea typeface="JetBrains Mono Medium"/>
              <a:cs typeface="JetBrains Mono Medium"/>
              <a:sym typeface="JetBrains Mono Medium"/>
            </a:endParaRPr>
          </a:p>
        </p:txBody>
      </p:sp>
      <p:sp>
        <p:nvSpPr>
          <p:cNvPr id="162" name="Google Shape;162;p23"/>
          <p:cNvSpPr txBox="1"/>
          <p:nvPr/>
        </p:nvSpPr>
        <p:spPr>
          <a:xfrm>
            <a:off x="6744126" y="4233600"/>
            <a:ext cx="1113900" cy="3399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
                <a:solidFill>
                  <a:srgbClr val="CCCCCC"/>
                </a:solidFill>
                <a:latin typeface="JetBrains Mono"/>
                <a:ea typeface="JetBrains Mono"/>
                <a:cs typeface="JetBrains Mono"/>
                <a:sym typeface="JetBrains Mono"/>
              </a:rPr>
              <a:t>QUALITÄT</a:t>
            </a:r>
            <a:endParaRPr>
              <a:solidFill>
                <a:srgbClr val="CCCCCC"/>
              </a:solidFill>
              <a:latin typeface="JetBrains Mono"/>
              <a:ea typeface="JetBrains Mono"/>
              <a:cs typeface="JetBrains Mono"/>
              <a:sym typeface="JetBrains Mono"/>
            </a:endParaRPr>
          </a:p>
        </p:txBody>
      </p:sp>
      <p:sp>
        <p:nvSpPr>
          <p:cNvPr id="163" name="Google Shape;163;p23"/>
          <p:cNvSpPr txBox="1"/>
          <p:nvPr/>
        </p:nvSpPr>
        <p:spPr>
          <a:xfrm>
            <a:off x="3174801" y="4236771"/>
            <a:ext cx="916200" cy="251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sz="1100">
                <a:solidFill>
                  <a:schemeClr val="accent2"/>
                </a:solidFill>
                <a:latin typeface="JetBrains Mono"/>
                <a:ea typeface="JetBrains Mono"/>
                <a:cs typeface="JetBrains Mono"/>
                <a:sym typeface="JetBrains Mono"/>
              </a:rPr>
              <a:t>MODUL V</a:t>
            </a:r>
            <a:endParaRPr sz="1100">
              <a:solidFill>
                <a:schemeClr val="accent2"/>
              </a:solidFill>
              <a:latin typeface="JetBrains Mono"/>
              <a:ea typeface="JetBrains Mono"/>
              <a:cs typeface="JetBrains Mono"/>
              <a:sym typeface="JetBrains Mono"/>
            </a:endParaRPr>
          </a:p>
        </p:txBody>
      </p:sp>
      <p:sp>
        <p:nvSpPr>
          <p:cNvPr id="164" name="Google Shape;164;p23"/>
          <p:cNvSpPr txBox="1"/>
          <p:nvPr/>
        </p:nvSpPr>
        <p:spPr>
          <a:xfrm>
            <a:off x="252000" y="4050275"/>
            <a:ext cx="6444900" cy="571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de">
                <a:solidFill>
                  <a:srgbClr val="B7B7B7"/>
                </a:solidFill>
                <a:latin typeface="Source Sans 3"/>
                <a:ea typeface="Source Sans 3"/>
                <a:cs typeface="Source Sans 3"/>
                <a:sym typeface="Source Sans 3"/>
              </a:rPr>
              <a:t>Wie kann ich die Qualität meines Vorhabens reflektieren?</a:t>
            </a:r>
            <a:endParaRPr>
              <a:solidFill>
                <a:srgbClr val="B7B7B7"/>
              </a:solidFill>
              <a:latin typeface="Source Sans 3"/>
              <a:ea typeface="Source Sans 3"/>
              <a:cs typeface="Source Sans 3"/>
              <a:sym typeface="Source Sans 3"/>
            </a:endParaRPr>
          </a:p>
        </p:txBody>
      </p:sp>
      <p:sp>
        <p:nvSpPr>
          <p:cNvPr id="165" name="Google Shape;165;p23"/>
          <p:cNvSpPr txBox="1"/>
          <p:nvPr/>
        </p:nvSpPr>
        <p:spPr>
          <a:xfrm>
            <a:off x="6744121" y="4092381"/>
            <a:ext cx="916200" cy="25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de" sz="1000">
                <a:solidFill>
                  <a:srgbClr val="CCCCCC"/>
                </a:solidFill>
                <a:latin typeface="JetBrains Mono Medium"/>
                <a:ea typeface="JetBrains Mono Medium"/>
                <a:cs typeface="JetBrains Mono Medium"/>
                <a:sym typeface="JetBrains Mono Medium"/>
              </a:rPr>
              <a:t>MODUL V</a:t>
            </a:r>
            <a:endParaRPr sz="1000">
              <a:solidFill>
                <a:srgbClr val="CCCCCC"/>
              </a:solidFill>
              <a:latin typeface="JetBrains Mono Medium"/>
              <a:ea typeface="JetBrains Mono Medium"/>
              <a:cs typeface="JetBrains Mono Medium"/>
              <a:sym typeface="JetBrains Mono Medium"/>
            </a:endParaRPr>
          </a:p>
        </p:txBody>
      </p:sp>
      <p:sp>
        <p:nvSpPr>
          <p:cNvPr id="166" name="Google Shape;166;p23"/>
          <p:cNvSpPr txBox="1">
            <a:spLocks noGrp="1"/>
          </p:cNvSpPr>
          <p:nvPr>
            <p:ph type="subTitle" idx="1"/>
          </p:nvPr>
        </p:nvSpPr>
        <p:spPr>
          <a:xfrm>
            <a:off x="252000" y="698400"/>
            <a:ext cx="7100400" cy="18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e"/>
              <a:t>AGENDA</a:t>
            </a:r>
            <a:endParaRPr/>
          </a:p>
        </p:txBody>
      </p:sp>
      <p:sp>
        <p:nvSpPr>
          <p:cNvPr id="167" name="Google Shape;167;p23"/>
          <p:cNvSpPr txBox="1"/>
          <p:nvPr/>
        </p:nvSpPr>
        <p:spPr>
          <a:xfrm>
            <a:off x="252000" y="842400"/>
            <a:ext cx="7100400" cy="47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 sz="2000" b="1">
                <a:solidFill>
                  <a:srgbClr val="000000"/>
                </a:solidFill>
                <a:latin typeface="Calibri"/>
                <a:ea typeface="Calibri"/>
                <a:cs typeface="Calibri"/>
                <a:sym typeface="Calibri"/>
              </a:rPr>
              <a:t>In fünf Modulen zum Impact Pathway</a:t>
            </a:r>
            <a:endParaRPr sz="2000" b="1">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41" title="unnamed.png"/>
          <p:cNvPicPr preferRelativeResize="0"/>
          <p:nvPr/>
        </p:nvPicPr>
        <p:blipFill rotWithShape="1">
          <a:blip r:embed="rId3">
            <a:alphaModFix/>
          </a:blip>
          <a:srcRect t="14158" b="14158"/>
          <a:stretch/>
        </p:blipFill>
        <p:spPr>
          <a:xfrm>
            <a:off x="4682400" y="275850"/>
            <a:ext cx="4209602" cy="4026900"/>
          </a:xfrm>
          <a:prstGeom prst="rect">
            <a:avLst/>
          </a:prstGeom>
          <a:noFill/>
          <a:ln>
            <a:noFill/>
          </a:ln>
        </p:spPr>
      </p:pic>
      <p:sp>
        <p:nvSpPr>
          <p:cNvPr id="400" name="Google Shape;400;p41"/>
          <p:cNvSpPr txBox="1"/>
          <p:nvPr/>
        </p:nvSpPr>
        <p:spPr>
          <a:xfrm>
            <a:off x="3030631" y="4424700"/>
            <a:ext cx="1593300" cy="161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de" sz="600">
                <a:solidFill>
                  <a:schemeClr val="lt1"/>
                </a:solidFill>
                <a:latin typeface="Arial"/>
                <a:ea typeface="Arial"/>
                <a:cs typeface="Arial"/>
                <a:sym typeface="Arial"/>
              </a:rPr>
              <a:t>© </a:t>
            </a:r>
            <a:r>
              <a:rPr lang="de" sz="600">
                <a:solidFill>
                  <a:schemeClr val="lt1"/>
                </a:solidFill>
              </a:rPr>
              <a:t>Ilja C. Hendel</a:t>
            </a:r>
            <a:endParaRPr sz="600"/>
          </a:p>
        </p:txBody>
      </p:sp>
      <p:sp>
        <p:nvSpPr>
          <p:cNvPr id="401" name="Google Shape;401;p41"/>
          <p:cNvSpPr txBox="1">
            <a:spLocks noGrp="1"/>
          </p:cNvSpPr>
          <p:nvPr>
            <p:ph type="subTitle" idx="6"/>
          </p:nvPr>
        </p:nvSpPr>
        <p:spPr>
          <a:xfrm>
            <a:off x="6012000" y="253425"/>
            <a:ext cx="2880000" cy="348000"/>
          </a:xfrm>
          <a:prstGeom prst="rect">
            <a:avLst/>
          </a:prstGeom>
          <a:solidFill>
            <a:schemeClr val="lt1"/>
          </a:solidFill>
        </p:spPr>
        <p:txBody>
          <a:bodyPr spcFirstLastPara="1" wrap="square" lIns="91425" tIns="91425" rIns="91425" bIns="91425" anchor="ctr" anchorCtr="0">
            <a:noAutofit/>
          </a:bodyPr>
          <a:lstStyle/>
          <a:p>
            <a:pPr marL="0" lvl="0" indent="0" algn="r" rtl="0">
              <a:spcBef>
                <a:spcPts val="0"/>
              </a:spcBef>
              <a:spcAft>
                <a:spcPts val="0"/>
              </a:spcAft>
              <a:buNone/>
            </a:pPr>
            <a:r>
              <a:rPr lang="de"/>
              <a:t>Projekt “STEM for Queer Youth”</a:t>
            </a:r>
            <a:endParaRPr>
              <a:solidFill>
                <a:schemeClr val="dk1"/>
              </a:solidFill>
            </a:endParaRPr>
          </a:p>
        </p:txBody>
      </p:sp>
      <p:sp>
        <p:nvSpPr>
          <p:cNvPr id="402" name="Google Shape;402;p41"/>
          <p:cNvSpPr txBox="1">
            <a:spLocks noGrp="1"/>
          </p:cNvSpPr>
          <p:nvPr>
            <p:ph type="body" idx="1"/>
          </p:nvPr>
        </p:nvSpPr>
        <p:spPr>
          <a:xfrm>
            <a:off x="96875" y="4336600"/>
            <a:ext cx="9047100" cy="820500"/>
          </a:xfrm>
          <a:prstGeom prst="rect">
            <a:avLst/>
          </a:prstGeom>
          <a:solidFill>
            <a:schemeClr val="lt1"/>
          </a:solidFill>
        </p:spPr>
        <p:txBody>
          <a:bodyPr spcFirstLastPara="1" wrap="square" lIns="252000" tIns="360000" rIns="252000" bIns="252000" anchor="t" anchorCtr="0">
            <a:noAutofit/>
          </a:bodyPr>
          <a:lstStyle/>
          <a:p>
            <a:pPr marL="0" lvl="0" indent="0" algn="l" rtl="0">
              <a:lnSpc>
                <a:spcPct val="100000"/>
              </a:lnSpc>
              <a:spcBef>
                <a:spcPts val="0"/>
              </a:spcBef>
              <a:spcAft>
                <a:spcPts val="0"/>
              </a:spcAft>
              <a:buNone/>
            </a:pPr>
            <a:r>
              <a:rPr lang="de">
                <a:solidFill>
                  <a:schemeClr val="dk1"/>
                </a:solidFill>
              </a:rPr>
              <a:t>MINT-Projekte mit dem Fokus auf Dialog</a:t>
            </a:r>
            <a:endParaRPr/>
          </a:p>
        </p:txBody>
      </p:sp>
      <p:sp>
        <p:nvSpPr>
          <p:cNvPr id="403" name="Google Shape;403;p41"/>
          <p:cNvSpPr txBox="1">
            <a:spLocks noGrp="1"/>
          </p:cNvSpPr>
          <p:nvPr>
            <p:ph type="subTitle" idx="4"/>
          </p:nvPr>
        </p:nvSpPr>
        <p:spPr>
          <a:xfrm>
            <a:off x="252000" y="4445138"/>
            <a:ext cx="3376200" cy="30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e"/>
              <a:t>BEISPIELFORMATE</a:t>
            </a:r>
            <a:endParaRPr/>
          </a:p>
        </p:txBody>
      </p:sp>
      <p:sp>
        <p:nvSpPr>
          <p:cNvPr id="404" name="Google Shape;404;p41"/>
          <p:cNvSpPr txBox="1">
            <a:spLocks noGrp="1"/>
          </p:cNvSpPr>
          <p:nvPr>
            <p:ph type="subTitle" idx="5"/>
          </p:nvPr>
        </p:nvSpPr>
        <p:spPr>
          <a:xfrm>
            <a:off x="1509725" y="253425"/>
            <a:ext cx="2952000" cy="348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de" dirty="0"/>
              <a:t>Wissenschaft kontrovers </a:t>
            </a:r>
            <a:r>
              <a:rPr lang="de" dirty="0" err="1"/>
              <a:t>Fishbowl</a:t>
            </a:r>
            <a:r>
              <a:rPr lang="de" dirty="0"/>
              <a:t>-Diskussion</a:t>
            </a:r>
            <a:endParaRPr dirty="0"/>
          </a:p>
        </p:txBody>
      </p:sp>
      <p:pic>
        <p:nvPicPr>
          <p:cNvPr id="405" name="Google Shape;405;p41" title="231115_Forum_Wissenschaftskommunikation_Debatte_David_Ausserhofer_WiD.jpg"/>
          <p:cNvPicPr preferRelativeResize="0"/>
          <p:nvPr/>
        </p:nvPicPr>
        <p:blipFill rotWithShape="1">
          <a:blip r:embed="rId4">
            <a:alphaModFix/>
          </a:blip>
          <a:srcRect l="15360" r="15360"/>
          <a:stretch/>
        </p:blipFill>
        <p:spPr>
          <a:xfrm>
            <a:off x="252000" y="252000"/>
            <a:ext cx="4209600" cy="4048200"/>
          </a:xfrm>
          <a:prstGeom prst="corner">
            <a:avLst>
              <a:gd name="adj1" fmla="val 91239"/>
              <a:gd name="adj2" fmla="val 29722"/>
            </a:avLst>
          </a:prstGeom>
          <a:noFill/>
          <a:ln>
            <a:noFill/>
          </a:ln>
        </p:spPr>
      </p:pic>
      <p:sp>
        <p:nvSpPr>
          <p:cNvPr id="406" name="Google Shape;406;p41"/>
          <p:cNvSpPr txBox="1"/>
          <p:nvPr/>
        </p:nvSpPr>
        <p:spPr>
          <a:xfrm rot="-5400000">
            <a:off x="-407765" y="3343579"/>
            <a:ext cx="1593300" cy="161700"/>
          </a:xfrm>
          <a:prstGeom prst="rect">
            <a:avLst/>
          </a:prstGeom>
          <a:noFill/>
          <a:ln>
            <a:noFill/>
          </a:ln>
        </p:spPr>
        <p:txBody>
          <a:bodyPr spcFirstLastPara="1" wrap="square" lIns="68575" tIns="34275" rIns="68575" bIns="34275" anchor="t" anchorCtr="0">
            <a:spAutoFit/>
          </a:bodyPr>
          <a:lstStyle/>
          <a:p>
            <a:pPr lvl="0"/>
            <a:r>
              <a:rPr lang="de-DE" sz="600" dirty="0">
                <a:solidFill>
                  <a:schemeClr val="lt1"/>
                </a:solidFill>
              </a:rPr>
              <a:t>© Wissenschaft im Dialog</a:t>
            </a:r>
            <a:endParaRPr lang="de-DE" sz="600" dirty="0"/>
          </a:p>
        </p:txBody>
      </p:sp>
      <p:sp>
        <p:nvSpPr>
          <p:cNvPr id="407" name="Google Shape;407;p41"/>
          <p:cNvSpPr txBox="1"/>
          <p:nvPr/>
        </p:nvSpPr>
        <p:spPr>
          <a:xfrm rot="-5400000">
            <a:off x="7992178" y="3343579"/>
            <a:ext cx="1593300" cy="161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de" sz="600">
                <a:solidFill>
                  <a:schemeClr val="lt1"/>
                </a:solidFill>
                <a:latin typeface="Arial"/>
                <a:ea typeface="Arial"/>
                <a:cs typeface="Arial"/>
                <a:sym typeface="Arial"/>
              </a:rPr>
              <a:t>© </a:t>
            </a:r>
            <a:r>
              <a:rPr lang="de" sz="600">
                <a:solidFill>
                  <a:schemeClr val="lt1"/>
                </a:solidFill>
              </a:rPr>
              <a:t>Pride in STEM</a:t>
            </a:r>
            <a:endParaRPr sz="6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2"/>
          <p:cNvSpPr/>
          <p:nvPr/>
        </p:nvSpPr>
        <p:spPr>
          <a:xfrm>
            <a:off x="4682450" y="278550"/>
            <a:ext cx="4320000" cy="45864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3" name="Google Shape;413;p42"/>
          <p:cNvSpPr txBox="1"/>
          <p:nvPr/>
        </p:nvSpPr>
        <p:spPr>
          <a:xfrm>
            <a:off x="843625" y="5660575"/>
            <a:ext cx="3000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b="1">
              <a:solidFill>
                <a:schemeClr val="dk1"/>
              </a:solidFill>
              <a:latin typeface="Roboto"/>
              <a:ea typeface="Roboto"/>
              <a:cs typeface="Roboto"/>
              <a:sym typeface="Roboto"/>
            </a:endParaRPr>
          </a:p>
        </p:txBody>
      </p:sp>
      <p:sp>
        <p:nvSpPr>
          <p:cNvPr id="414" name="Google Shape;414;p42"/>
          <p:cNvSpPr txBox="1">
            <a:spLocks noGrp="1"/>
          </p:cNvSpPr>
          <p:nvPr>
            <p:ph type="body" idx="1"/>
          </p:nvPr>
        </p:nvSpPr>
        <p:spPr>
          <a:xfrm>
            <a:off x="4813500" y="524400"/>
            <a:ext cx="3837000" cy="409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e" sz="1900" b="1"/>
              <a:t>Partizipation</a:t>
            </a:r>
            <a:endParaRPr sz="1900" b="1"/>
          </a:p>
          <a:p>
            <a:pPr marL="0" lvl="0" indent="0" algn="l" rtl="0">
              <a:spcBef>
                <a:spcPts val="600"/>
              </a:spcBef>
              <a:spcAft>
                <a:spcPts val="0"/>
              </a:spcAft>
              <a:buNone/>
            </a:pPr>
            <a:endParaRPr sz="1900">
              <a:latin typeface="JetBrains Mono"/>
              <a:ea typeface="JetBrains Mono"/>
              <a:cs typeface="JetBrains Mono"/>
              <a:sym typeface="JetBrains Mono"/>
            </a:endParaRPr>
          </a:p>
          <a:p>
            <a:pPr marL="0" lvl="0" indent="0" algn="l" rtl="0">
              <a:spcBef>
                <a:spcPts val="600"/>
              </a:spcBef>
              <a:spcAft>
                <a:spcPts val="0"/>
              </a:spcAft>
              <a:buNone/>
            </a:pPr>
            <a:endParaRPr b="1"/>
          </a:p>
          <a:p>
            <a:pPr marL="0" lvl="0" indent="0" algn="l" rtl="0">
              <a:spcBef>
                <a:spcPts val="600"/>
              </a:spcBef>
              <a:spcAft>
                <a:spcPts val="0"/>
              </a:spcAft>
              <a:buNone/>
            </a:pPr>
            <a:endParaRPr b="1"/>
          </a:p>
          <a:p>
            <a:pPr marL="0" lvl="0" indent="0" algn="l" rtl="0">
              <a:spcBef>
                <a:spcPts val="600"/>
              </a:spcBef>
              <a:spcAft>
                <a:spcPts val="0"/>
              </a:spcAft>
              <a:buNone/>
            </a:pPr>
            <a:endParaRPr b="1"/>
          </a:p>
          <a:p>
            <a:pPr marL="0" lvl="0" indent="0" algn="l" rtl="0">
              <a:spcBef>
                <a:spcPts val="600"/>
              </a:spcBef>
              <a:spcAft>
                <a:spcPts val="0"/>
              </a:spcAft>
              <a:buNone/>
            </a:pPr>
            <a:endParaRPr b="1"/>
          </a:p>
          <a:p>
            <a:pPr marL="0" lvl="0" indent="0" algn="l" rtl="0">
              <a:spcBef>
                <a:spcPts val="600"/>
              </a:spcBef>
              <a:spcAft>
                <a:spcPts val="0"/>
              </a:spcAft>
              <a:buNone/>
            </a:pPr>
            <a:endParaRPr b="1"/>
          </a:p>
          <a:p>
            <a:pPr marL="0" lvl="0" indent="0" algn="l" rtl="0">
              <a:spcBef>
                <a:spcPts val="600"/>
              </a:spcBef>
              <a:spcAft>
                <a:spcPts val="600"/>
              </a:spcAft>
              <a:buNone/>
            </a:pPr>
            <a:endParaRPr b="1"/>
          </a:p>
        </p:txBody>
      </p:sp>
      <p:pic>
        <p:nvPicPr>
          <p:cNvPr id="415" name="Google Shape;415;p42" title="2024_MSWi_Freiheit_10_Genetic_Pinball_008_HR.jpg"/>
          <p:cNvPicPr preferRelativeResize="0"/>
          <p:nvPr/>
        </p:nvPicPr>
        <p:blipFill rotWithShape="1">
          <a:blip r:embed="rId3">
            <a:alphaModFix/>
          </a:blip>
          <a:srcRect l="12380" r="24841"/>
          <a:stretch/>
        </p:blipFill>
        <p:spPr>
          <a:xfrm>
            <a:off x="252000" y="252000"/>
            <a:ext cx="4320000" cy="4586424"/>
          </a:xfrm>
          <a:prstGeom prst="rect">
            <a:avLst/>
          </a:prstGeom>
          <a:noFill/>
          <a:ln>
            <a:noFill/>
          </a:ln>
        </p:spPr>
      </p:pic>
      <p:sp>
        <p:nvSpPr>
          <p:cNvPr id="416" name="Google Shape;416;p42"/>
          <p:cNvSpPr txBox="1">
            <a:spLocks noGrp="1"/>
          </p:cNvSpPr>
          <p:nvPr>
            <p:ph type="subTitle" idx="1"/>
          </p:nvPr>
        </p:nvSpPr>
        <p:spPr>
          <a:xfrm rot="-5400000">
            <a:off x="3013650" y="3280075"/>
            <a:ext cx="2854200" cy="26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de" sz="700">
                <a:solidFill>
                  <a:schemeClr val="lt1"/>
                </a:solidFill>
                <a:latin typeface="Calibri"/>
                <a:ea typeface="Calibri"/>
                <a:cs typeface="Calibri"/>
                <a:sym typeface="Calibri"/>
              </a:rPr>
              <a:t>© Ilja C. Hendel / WiD</a:t>
            </a:r>
            <a:endParaRPr sz="700">
              <a:solidFill>
                <a:schemeClr val="lt1"/>
              </a:solidFill>
              <a:latin typeface="Calibri"/>
              <a:ea typeface="Calibri"/>
              <a:cs typeface="Calibri"/>
              <a:sym typeface="Calibri"/>
            </a:endParaRPr>
          </a:p>
        </p:txBody>
      </p:sp>
      <p:pic>
        <p:nvPicPr>
          <p:cNvPr id="417" name="Google Shape;417;p42"/>
          <p:cNvPicPr preferRelativeResize="0"/>
          <p:nvPr/>
        </p:nvPicPr>
        <p:blipFill>
          <a:blip r:embed="rId4">
            <a:alphaModFix/>
          </a:blip>
          <a:stretch>
            <a:fillRect/>
          </a:stretch>
        </p:blipFill>
        <p:spPr>
          <a:xfrm>
            <a:off x="4910663" y="3086875"/>
            <a:ext cx="587050" cy="587050"/>
          </a:xfrm>
          <a:prstGeom prst="rect">
            <a:avLst/>
          </a:prstGeom>
          <a:noFill/>
          <a:ln>
            <a:noFill/>
          </a:ln>
        </p:spPr>
      </p:pic>
      <p:sp>
        <p:nvSpPr>
          <p:cNvPr id="418" name="Google Shape;418;p42"/>
          <p:cNvSpPr txBox="1"/>
          <p:nvPr/>
        </p:nvSpPr>
        <p:spPr>
          <a:xfrm>
            <a:off x="5553338" y="2927550"/>
            <a:ext cx="3000000" cy="12867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de" sz="1300">
                <a:solidFill>
                  <a:schemeClr val="dk1"/>
                </a:solidFill>
                <a:latin typeface="JetBrains Mono"/>
                <a:ea typeface="JetBrains Mono"/>
                <a:cs typeface="JetBrains Mono"/>
                <a:sym typeface="JetBrains Mono"/>
              </a:rPr>
              <a:t>VERHÄLTNIS ZUR ZIELGRUPPE</a:t>
            </a:r>
            <a:endParaRPr sz="1300">
              <a:solidFill>
                <a:schemeClr val="dk1"/>
              </a:solidFill>
              <a:latin typeface="JetBrains Mono"/>
              <a:ea typeface="JetBrains Mono"/>
              <a:cs typeface="JetBrains Mono"/>
              <a:sym typeface="JetBrains Mono"/>
            </a:endParaRPr>
          </a:p>
          <a:p>
            <a:pPr marL="0" lvl="0" indent="0" algn="l" rtl="0">
              <a:lnSpc>
                <a:spcPct val="120000"/>
              </a:lnSpc>
              <a:spcBef>
                <a:spcPts val="600"/>
              </a:spcBef>
              <a:spcAft>
                <a:spcPts val="600"/>
              </a:spcAft>
              <a:buNone/>
            </a:pPr>
            <a:r>
              <a:rPr lang="de" sz="1500">
                <a:solidFill>
                  <a:schemeClr val="dk1"/>
                </a:solidFill>
                <a:latin typeface="Source Sans 3"/>
                <a:ea typeface="Source Sans 3"/>
                <a:cs typeface="Source Sans 3"/>
                <a:sym typeface="Source Sans 3"/>
              </a:rPr>
              <a:t>Themen werden gemeinsam mit der Zielgruppe gesetzt und flexibel gestaltet.</a:t>
            </a:r>
            <a:endParaRPr sz="1500">
              <a:solidFill>
                <a:schemeClr val="dk1"/>
              </a:solidFill>
              <a:latin typeface="Source Sans 3"/>
              <a:ea typeface="Source Sans 3"/>
              <a:cs typeface="Source Sans 3"/>
              <a:sym typeface="Source Sans 3"/>
            </a:endParaRPr>
          </a:p>
        </p:txBody>
      </p:sp>
      <p:sp>
        <p:nvSpPr>
          <p:cNvPr id="419" name="Google Shape;419;p42"/>
          <p:cNvSpPr txBox="1"/>
          <p:nvPr/>
        </p:nvSpPr>
        <p:spPr>
          <a:xfrm>
            <a:off x="5580375" y="1565502"/>
            <a:ext cx="3000000" cy="12867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de" sz="1300">
                <a:solidFill>
                  <a:schemeClr val="dk1"/>
                </a:solidFill>
                <a:latin typeface="JetBrains Mono"/>
                <a:ea typeface="JetBrains Mono"/>
                <a:cs typeface="JetBrains Mono"/>
                <a:sym typeface="JetBrains Mono"/>
              </a:rPr>
              <a:t>ANSATZ</a:t>
            </a:r>
            <a:endParaRPr sz="1300">
              <a:solidFill>
                <a:schemeClr val="dk1"/>
              </a:solidFill>
              <a:latin typeface="JetBrains Mono"/>
              <a:ea typeface="JetBrains Mono"/>
              <a:cs typeface="JetBrains Mono"/>
              <a:sym typeface="JetBrains Mono"/>
            </a:endParaRPr>
          </a:p>
          <a:p>
            <a:pPr marL="0" lvl="0" indent="0" algn="l" rtl="0">
              <a:lnSpc>
                <a:spcPct val="120000"/>
              </a:lnSpc>
              <a:spcBef>
                <a:spcPts val="600"/>
              </a:spcBef>
              <a:spcAft>
                <a:spcPts val="600"/>
              </a:spcAft>
              <a:buNone/>
            </a:pPr>
            <a:r>
              <a:rPr lang="de" sz="1500">
                <a:solidFill>
                  <a:schemeClr val="dk1"/>
                </a:solidFill>
                <a:latin typeface="Source Sans 3"/>
                <a:ea typeface="Source Sans 3"/>
                <a:cs typeface="Source Sans 3"/>
                <a:sym typeface="Source Sans 3"/>
              </a:rPr>
              <a:t>Co-Produktion von Forschenden und nicht-wissenschaftlichen Akteur*innen</a:t>
            </a:r>
            <a:endParaRPr sz="1500">
              <a:solidFill>
                <a:schemeClr val="dk1"/>
              </a:solidFill>
              <a:latin typeface="Source Sans 3"/>
              <a:ea typeface="Source Sans 3"/>
              <a:cs typeface="Source Sans 3"/>
              <a:sym typeface="Source Sans 3"/>
            </a:endParaRPr>
          </a:p>
        </p:txBody>
      </p:sp>
      <p:pic>
        <p:nvPicPr>
          <p:cNvPr id="420" name="Google Shape;420;p42" title="231115_Forum_Wissenschaftskommunikation_Debatte_David_Ausserhofer_WiD.jpg"/>
          <p:cNvPicPr preferRelativeResize="0"/>
          <p:nvPr/>
        </p:nvPicPr>
        <p:blipFill rotWithShape="1">
          <a:blip r:embed="rId5">
            <a:alphaModFix/>
          </a:blip>
          <a:srcRect l="19689" t="1421" r="18452" b="568"/>
          <a:stretch/>
        </p:blipFill>
        <p:spPr>
          <a:xfrm>
            <a:off x="252000" y="251975"/>
            <a:ext cx="4320000" cy="4586400"/>
          </a:xfrm>
          <a:prstGeom prst="corner">
            <a:avLst>
              <a:gd name="adj1" fmla="val 91239"/>
              <a:gd name="adj2" fmla="val 103990"/>
            </a:avLst>
          </a:prstGeom>
          <a:noFill/>
          <a:ln>
            <a:noFill/>
          </a:ln>
        </p:spPr>
      </p:pic>
      <p:sp>
        <p:nvSpPr>
          <p:cNvPr id="421" name="Google Shape;421;p42"/>
          <p:cNvSpPr txBox="1"/>
          <p:nvPr/>
        </p:nvSpPr>
        <p:spPr>
          <a:xfrm rot="-5400000">
            <a:off x="-463790" y="3878079"/>
            <a:ext cx="1593300" cy="161700"/>
          </a:xfrm>
          <a:prstGeom prst="rect">
            <a:avLst/>
          </a:prstGeom>
          <a:noFill/>
          <a:ln>
            <a:noFill/>
          </a:ln>
        </p:spPr>
        <p:txBody>
          <a:bodyPr spcFirstLastPara="1" wrap="square" lIns="68575" tIns="34275" rIns="68575" bIns="34275" anchor="t" anchorCtr="0">
            <a:spAutoFit/>
          </a:bodyPr>
          <a:lstStyle/>
          <a:p>
            <a:pPr lvl="0"/>
            <a:r>
              <a:rPr lang="de-DE" sz="600" dirty="0">
                <a:solidFill>
                  <a:schemeClr val="lt1"/>
                </a:solidFill>
              </a:rPr>
              <a:t>© Wissenschaft im Dialog</a:t>
            </a:r>
            <a:endParaRPr lang="de-DE" sz="600" dirty="0"/>
          </a:p>
        </p:txBody>
      </p:sp>
      <p:sp>
        <p:nvSpPr>
          <p:cNvPr id="422" name="Google Shape;422;p42"/>
          <p:cNvSpPr/>
          <p:nvPr/>
        </p:nvSpPr>
        <p:spPr>
          <a:xfrm>
            <a:off x="4883616" y="1951125"/>
            <a:ext cx="224700" cy="224700"/>
          </a:xfrm>
          <a:prstGeom prst="ellipse">
            <a:avLst/>
          </a:prstGeom>
          <a:solidFill>
            <a:schemeClr val="dk1"/>
          </a:solidFill>
          <a:ln>
            <a:noFill/>
          </a:ln>
        </p:spPr>
        <p:txBody>
          <a:bodyPr spcFirstLastPara="1" wrap="square" lIns="58075" tIns="58075" rIns="58075" bIns="58075" anchor="ctr" anchorCtr="0">
            <a:noAutofit/>
          </a:bodyPr>
          <a:lstStyle/>
          <a:p>
            <a:pPr marL="0" lvl="0" indent="0" algn="ctr" rtl="0">
              <a:spcBef>
                <a:spcPts val="0"/>
              </a:spcBef>
              <a:spcAft>
                <a:spcPts val="0"/>
              </a:spcAft>
              <a:buNone/>
            </a:pPr>
            <a:endParaRPr sz="889"/>
          </a:p>
        </p:txBody>
      </p:sp>
      <p:sp>
        <p:nvSpPr>
          <p:cNvPr id="423" name="Google Shape;423;p42"/>
          <p:cNvSpPr/>
          <p:nvPr/>
        </p:nvSpPr>
        <p:spPr>
          <a:xfrm>
            <a:off x="5354166" y="1964985"/>
            <a:ext cx="224700" cy="224700"/>
          </a:xfrm>
          <a:prstGeom prst="ellipse">
            <a:avLst/>
          </a:prstGeom>
          <a:solidFill>
            <a:schemeClr val="dk1"/>
          </a:solidFill>
          <a:ln>
            <a:noFill/>
          </a:ln>
        </p:spPr>
        <p:txBody>
          <a:bodyPr spcFirstLastPara="1" wrap="square" lIns="58075" tIns="58075" rIns="58075" bIns="58075" anchor="ctr" anchorCtr="0">
            <a:noAutofit/>
          </a:bodyPr>
          <a:lstStyle/>
          <a:p>
            <a:pPr marL="0" lvl="0" indent="0" algn="ctr" rtl="0">
              <a:spcBef>
                <a:spcPts val="0"/>
              </a:spcBef>
              <a:spcAft>
                <a:spcPts val="0"/>
              </a:spcAft>
              <a:buNone/>
            </a:pPr>
            <a:endParaRPr sz="889"/>
          </a:p>
        </p:txBody>
      </p:sp>
      <p:cxnSp>
        <p:nvCxnSpPr>
          <p:cNvPr id="424" name="Google Shape;424;p42"/>
          <p:cNvCxnSpPr/>
          <p:nvPr/>
        </p:nvCxnSpPr>
        <p:spPr>
          <a:xfrm rot="-3588301">
            <a:off x="5208815" y="2053486"/>
            <a:ext cx="80526" cy="134966"/>
          </a:xfrm>
          <a:prstGeom prst="straightConnector1">
            <a:avLst/>
          </a:prstGeom>
          <a:noFill/>
          <a:ln w="9525" cap="flat" cmpd="sng">
            <a:solidFill>
              <a:schemeClr val="dk1"/>
            </a:solidFill>
            <a:prstDash val="solid"/>
            <a:round/>
            <a:headEnd type="none" w="med" len="med"/>
            <a:tailEnd type="triangle" w="med" len="med"/>
          </a:ln>
        </p:spPr>
      </p:cxnSp>
      <p:cxnSp>
        <p:nvCxnSpPr>
          <p:cNvPr id="425" name="Google Shape;425;p42"/>
          <p:cNvCxnSpPr/>
          <p:nvPr/>
        </p:nvCxnSpPr>
        <p:spPr>
          <a:xfrm rot="-3588301">
            <a:off x="5190966" y="1966198"/>
            <a:ext cx="80526" cy="134966"/>
          </a:xfrm>
          <a:prstGeom prst="straightConnector1">
            <a:avLst/>
          </a:prstGeom>
          <a:noFill/>
          <a:ln w="9525" cap="flat" cmpd="sng">
            <a:solidFill>
              <a:schemeClr val="dk1"/>
            </a:solidFill>
            <a:prstDash val="solid"/>
            <a:round/>
            <a:headEnd type="triangle" w="med" len="med"/>
            <a:tailEnd type="none" w="med" len="med"/>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43"/>
          <p:cNvSpPr txBox="1">
            <a:spLocks noGrp="1"/>
          </p:cNvSpPr>
          <p:nvPr>
            <p:ph type="title"/>
          </p:nvPr>
        </p:nvSpPr>
        <p:spPr>
          <a:xfrm>
            <a:off x="493506" y="1934850"/>
            <a:ext cx="3837000" cy="636900"/>
          </a:xfrm>
          <a:prstGeom prst="rect">
            <a:avLst/>
          </a:prstGeom>
        </p:spPr>
        <p:txBody>
          <a:bodyPr spcFirstLastPara="1" wrap="square" lIns="91425" tIns="91425" rIns="91425" bIns="91425" anchor="t" anchorCtr="0">
            <a:normAutofit fontScale="90000"/>
          </a:bodyPr>
          <a:lstStyle/>
          <a:p>
            <a:pPr marL="0" marR="0" lvl="0" indent="0" algn="l" rtl="0">
              <a:lnSpc>
                <a:spcPct val="100000"/>
              </a:lnSpc>
              <a:spcBef>
                <a:spcPts val="0"/>
              </a:spcBef>
              <a:spcAft>
                <a:spcPts val="0"/>
              </a:spcAft>
              <a:buNone/>
            </a:pPr>
            <a:r>
              <a:rPr lang="de"/>
              <a:t>Formattypen mit Fachpublikum als primäre Zielgruppe</a:t>
            </a: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p:txBody>
      </p:sp>
      <p:sp>
        <p:nvSpPr>
          <p:cNvPr id="431" name="Google Shape;431;p43"/>
          <p:cNvSpPr txBox="1">
            <a:spLocks noGrp="1"/>
          </p:cNvSpPr>
          <p:nvPr>
            <p:ph type="subTitle" idx="1"/>
          </p:nvPr>
        </p:nvSpPr>
        <p:spPr>
          <a:xfrm>
            <a:off x="493500" y="1565500"/>
            <a:ext cx="3837000" cy="36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e"/>
              <a:t>PARTIZIPATION</a:t>
            </a:r>
            <a:endParaRPr/>
          </a:p>
        </p:txBody>
      </p:sp>
      <p:sp>
        <p:nvSpPr>
          <p:cNvPr id="432" name="Google Shape;432;p43"/>
          <p:cNvSpPr txBox="1">
            <a:spLocks noGrp="1"/>
          </p:cNvSpPr>
          <p:nvPr>
            <p:ph type="body" idx="2"/>
          </p:nvPr>
        </p:nvSpPr>
        <p:spPr>
          <a:xfrm>
            <a:off x="4818000" y="497850"/>
            <a:ext cx="4074000" cy="4094700"/>
          </a:xfrm>
          <a:prstGeom prst="rect">
            <a:avLst/>
          </a:prstGeom>
        </p:spPr>
        <p:txBody>
          <a:bodyPr spcFirstLastPara="1" wrap="square" lIns="91425" tIns="91425" rIns="91425" bIns="91425" anchor="ctr" anchorCtr="0">
            <a:normAutofit/>
          </a:bodyPr>
          <a:lstStyle/>
          <a:p>
            <a:pPr marL="360000" lvl="0" indent="-330200" algn="l" rtl="0">
              <a:lnSpc>
                <a:spcPct val="120000"/>
              </a:lnSpc>
              <a:spcBef>
                <a:spcPts val="0"/>
              </a:spcBef>
              <a:spcAft>
                <a:spcPts val="0"/>
              </a:spcAft>
              <a:buClr>
                <a:schemeClr val="dk2"/>
              </a:buClr>
              <a:buSzPts val="1600"/>
              <a:buChar char="꞉"/>
            </a:pPr>
            <a:r>
              <a:rPr lang="de">
                <a:solidFill>
                  <a:schemeClr val="dk1"/>
                </a:solidFill>
              </a:rPr>
              <a:t>Policy Labs</a:t>
            </a:r>
            <a:endParaRPr>
              <a:solidFill>
                <a:schemeClr val="dk1"/>
              </a:solidFill>
            </a:endParaRPr>
          </a:p>
          <a:p>
            <a:pPr marL="360000" lvl="0" indent="-330200" algn="l" rtl="0">
              <a:lnSpc>
                <a:spcPct val="120000"/>
              </a:lnSpc>
              <a:spcBef>
                <a:spcPts val="600"/>
              </a:spcBef>
              <a:spcAft>
                <a:spcPts val="0"/>
              </a:spcAft>
              <a:buClr>
                <a:schemeClr val="dk2"/>
              </a:buClr>
              <a:buSzPts val="1600"/>
              <a:buChar char="꞉"/>
            </a:pPr>
            <a:r>
              <a:rPr lang="de">
                <a:solidFill>
                  <a:schemeClr val="dk1"/>
                </a:solidFill>
              </a:rPr>
              <a:t>Inter- und transdisziplinäre Kooperationen mit Stakeholdern</a:t>
            </a:r>
            <a:endParaRPr>
              <a:solidFill>
                <a:schemeClr val="dk1"/>
              </a:solidFill>
            </a:endParaRPr>
          </a:p>
          <a:p>
            <a:pPr marL="360000" lvl="0" indent="-330200" algn="l" rtl="0">
              <a:lnSpc>
                <a:spcPct val="120000"/>
              </a:lnSpc>
              <a:spcBef>
                <a:spcPts val="600"/>
              </a:spcBef>
              <a:spcAft>
                <a:spcPts val="600"/>
              </a:spcAft>
              <a:buClr>
                <a:schemeClr val="dk2"/>
              </a:buClr>
              <a:buSzPts val="1600"/>
              <a:buChar char="꞉"/>
            </a:pPr>
            <a:r>
              <a:rPr lang="de">
                <a:solidFill>
                  <a:schemeClr val="dk1"/>
                </a:solidFill>
              </a:rPr>
              <a:t>Symposien mit Fachpublikum aus Kunst, Kultur und/oder Zivilgesellschaft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44"/>
          <p:cNvSpPr txBox="1">
            <a:spLocks noGrp="1"/>
          </p:cNvSpPr>
          <p:nvPr>
            <p:ph type="title"/>
          </p:nvPr>
        </p:nvSpPr>
        <p:spPr>
          <a:xfrm>
            <a:off x="493506" y="1934850"/>
            <a:ext cx="3837000" cy="636900"/>
          </a:xfrm>
          <a:prstGeom prst="rect">
            <a:avLst/>
          </a:prstGeom>
        </p:spPr>
        <p:txBody>
          <a:bodyPr spcFirstLastPara="1" wrap="square" lIns="91425" tIns="91425" rIns="91425" bIns="91425" anchor="t" anchorCtr="0">
            <a:normAutofit fontScale="90000"/>
          </a:bodyPr>
          <a:lstStyle/>
          <a:p>
            <a:pPr marL="0" marR="0" lvl="0" indent="0" algn="l" rtl="0">
              <a:lnSpc>
                <a:spcPct val="100000"/>
              </a:lnSpc>
              <a:spcBef>
                <a:spcPts val="0"/>
              </a:spcBef>
              <a:spcAft>
                <a:spcPts val="0"/>
              </a:spcAft>
              <a:buNone/>
            </a:pPr>
            <a:r>
              <a:rPr lang="de"/>
              <a:t>Formattypen mit Laienpublikum als primäre Zielgruppe</a:t>
            </a: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p:txBody>
      </p:sp>
      <p:sp>
        <p:nvSpPr>
          <p:cNvPr id="438" name="Google Shape;438;p44"/>
          <p:cNvSpPr txBox="1">
            <a:spLocks noGrp="1"/>
          </p:cNvSpPr>
          <p:nvPr>
            <p:ph type="subTitle" idx="1"/>
          </p:nvPr>
        </p:nvSpPr>
        <p:spPr>
          <a:xfrm>
            <a:off x="493500" y="1565500"/>
            <a:ext cx="3837000" cy="36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e"/>
              <a:t>PARTIZIPATION</a:t>
            </a:r>
            <a:endParaRPr/>
          </a:p>
        </p:txBody>
      </p:sp>
      <p:sp>
        <p:nvSpPr>
          <p:cNvPr id="439" name="Google Shape;439;p44"/>
          <p:cNvSpPr txBox="1">
            <a:spLocks noGrp="1"/>
          </p:cNvSpPr>
          <p:nvPr>
            <p:ph type="body" idx="2"/>
          </p:nvPr>
        </p:nvSpPr>
        <p:spPr>
          <a:xfrm>
            <a:off x="4818000" y="497850"/>
            <a:ext cx="4074000" cy="4094700"/>
          </a:xfrm>
          <a:prstGeom prst="rect">
            <a:avLst/>
          </a:prstGeom>
        </p:spPr>
        <p:txBody>
          <a:bodyPr spcFirstLastPara="1" wrap="square" lIns="91425" tIns="91425" rIns="91425" bIns="91425" anchor="ctr" anchorCtr="0">
            <a:normAutofit/>
          </a:bodyPr>
          <a:lstStyle/>
          <a:p>
            <a:pPr marL="457200" lvl="0" indent="-330200" algn="l" rtl="0">
              <a:lnSpc>
                <a:spcPct val="120000"/>
              </a:lnSpc>
              <a:spcBef>
                <a:spcPts val="0"/>
              </a:spcBef>
              <a:spcAft>
                <a:spcPts val="0"/>
              </a:spcAft>
              <a:buClr>
                <a:schemeClr val="dk2"/>
              </a:buClr>
              <a:buSzPts val="1600"/>
              <a:buChar char="꞉"/>
            </a:pPr>
            <a:r>
              <a:rPr lang="de" dirty="0">
                <a:solidFill>
                  <a:schemeClr val="dk1"/>
                </a:solidFill>
              </a:rPr>
              <a:t>Schüler*innen-/ und studentische Parlamente</a:t>
            </a:r>
            <a:endParaRPr dirty="0">
              <a:solidFill>
                <a:schemeClr val="dk1"/>
              </a:solidFill>
            </a:endParaRPr>
          </a:p>
          <a:p>
            <a:pPr marL="457200" lvl="0" indent="-330200" algn="l" rtl="0">
              <a:lnSpc>
                <a:spcPct val="120000"/>
              </a:lnSpc>
              <a:spcBef>
                <a:spcPts val="600"/>
              </a:spcBef>
              <a:spcAft>
                <a:spcPts val="0"/>
              </a:spcAft>
              <a:buClr>
                <a:schemeClr val="dk2"/>
              </a:buClr>
              <a:buSzPts val="1600"/>
              <a:buChar char="꞉"/>
            </a:pPr>
            <a:r>
              <a:rPr lang="de" dirty="0">
                <a:solidFill>
                  <a:schemeClr val="dk1"/>
                </a:solidFill>
              </a:rPr>
              <a:t>Hackathons, Lernlabore und offene Werkstätten</a:t>
            </a:r>
            <a:endParaRPr dirty="0">
              <a:solidFill>
                <a:schemeClr val="dk1"/>
              </a:solidFill>
            </a:endParaRPr>
          </a:p>
          <a:p>
            <a:pPr marL="457200" lvl="0" indent="-330200" algn="l" rtl="0">
              <a:lnSpc>
                <a:spcPct val="120000"/>
              </a:lnSpc>
              <a:spcBef>
                <a:spcPts val="600"/>
              </a:spcBef>
              <a:spcAft>
                <a:spcPts val="600"/>
              </a:spcAft>
              <a:buClr>
                <a:schemeClr val="dk2"/>
              </a:buClr>
              <a:buSzPts val="1600"/>
              <a:buChar char="꞉"/>
            </a:pPr>
            <a:r>
              <a:rPr lang="de" dirty="0">
                <a:solidFill>
                  <a:schemeClr val="dk1"/>
                </a:solidFill>
              </a:rPr>
              <a:t>Citizen Science</a:t>
            </a:r>
            <a:endParaRPr dirty="0">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45" title="P1070117.JPG"/>
          <p:cNvPicPr preferRelativeResize="0"/>
          <p:nvPr/>
        </p:nvPicPr>
        <p:blipFill rotWithShape="1">
          <a:blip r:embed="rId3">
            <a:alphaModFix/>
          </a:blip>
          <a:srcRect b="27468"/>
          <a:stretch/>
        </p:blipFill>
        <p:spPr>
          <a:xfrm>
            <a:off x="252000" y="252000"/>
            <a:ext cx="4209600" cy="4071000"/>
          </a:xfrm>
          <a:prstGeom prst="corner">
            <a:avLst>
              <a:gd name="adj1" fmla="val 90592"/>
              <a:gd name="adj2" fmla="val 104523"/>
            </a:avLst>
          </a:prstGeom>
          <a:noFill/>
          <a:ln>
            <a:noFill/>
          </a:ln>
        </p:spPr>
      </p:pic>
      <p:sp>
        <p:nvSpPr>
          <p:cNvPr id="445" name="Google Shape;445;p45"/>
          <p:cNvSpPr txBox="1"/>
          <p:nvPr/>
        </p:nvSpPr>
        <p:spPr>
          <a:xfrm>
            <a:off x="3030631" y="4424700"/>
            <a:ext cx="1593300" cy="161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de" sz="600">
                <a:solidFill>
                  <a:schemeClr val="lt1"/>
                </a:solidFill>
                <a:latin typeface="Arial"/>
                <a:ea typeface="Arial"/>
                <a:cs typeface="Arial"/>
                <a:sym typeface="Arial"/>
              </a:rPr>
              <a:t>© </a:t>
            </a:r>
            <a:r>
              <a:rPr lang="de" sz="600">
                <a:solidFill>
                  <a:schemeClr val="lt1"/>
                </a:solidFill>
              </a:rPr>
              <a:t>Ilja C. Hendel</a:t>
            </a:r>
            <a:endParaRPr sz="600"/>
          </a:p>
        </p:txBody>
      </p:sp>
      <p:sp>
        <p:nvSpPr>
          <p:cNvPr id="446" name="Google Shape;446;p45"/>
          <p:cNvSpPr txBox="1">
            <a:spLocks noGrp="1"/>
          </p:cNvSpPr>
          <p:nvPr>
            <p:ph type="subTitle" idx="6"/>
          </p:nvPr>
        </p:nvSpPr>
        <p:spPr>
          <a:xfrm>
            <a:off x="6012000" y="253425"/>
            <a:ext cx="2880000" cy="348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de"/>
              <a:t>Citizen Science-App „Flora Incognita“</a:t>
            </a:r>
            <a:endParaRPr/>
          </a:p>
        </p:txBody>
      </p:sp>
      <p:sp>
        <p:nvSpPr>
          <p:cNvPr id="447" name="Google Shape;447;p45"/>
          <p:cNvSpPr txBox="1">
            <a:spLocks noGrp="1"/>
          </p:cNvSpPr>
          <p:nvPr>
            <p:ph type="body" idx="1"/>
          </p:nvPr>
        </p:nvSpPr>
        <p:spPr>
          <a:xfrm>
            <a:off x="96875" y="4336600"/>
            <a:ext cx="9047100" cy="820500"/>
          </a:xfrm>
          <a:prstGeom prst="rect">
            <a:avLst/>
          </a:prstGeom>
          <a:solidFill>
            <a:schemeClr val="lt1"/>
          </a:solidFill>
        </p:spPr>
        <p:txBody>
          <a:bodyPr spcFirstLastPara="1" wrap="square" lIns="252000" tIns="360000" rIns="252000" bIns="252000" anchor="t" anchorCtr="0">
            <a:noAutofit/>
          </a:bodyPr>
          <a:lstStyle/>
          <a:p>
            <a:pPr marL="0" lvl="0" indent="0" algn="l" rtl="0">
              <a:lnSpc>
                <a:spcPct val="100000"/>
              </a:lnSpc>
              <a:spcBef>
                <a:spcPts val="0"/>
              </a:spcBef>
              <a:spcAft>
                <a:spcPts val="0"/>
              </a:spcAft>
              <a:buNone/>
            </a:pPr>
            <a:r>
              <a:rPr lang="de">
                <a:solidFill>
                  <a:schemeClr val="dk1"/>
                </a:solidFill>
              </a:rPr>
              <a:t>MINT-Projekte mit dem Fokus auf Partizipation</a:t>
            </a:r>
            <a:endParaRPr/>
          </a:p>
        </p:txBody>
      </p:sp>
      <p:sp>
        <p:nvSpPr>
          <p:cNvPr id="448" name="Google Shape;448;p45"/>
          <p:cNvSpPr txBox="1">
            <a:spLocks noGrp="1"/>
          </p:cNvSpPr>
          <p:nvPr>
            <p:ph type="subTitle" idx="4"/>
          </p:nvPr>
        </p:nvSpPr>
        <p:spPr>
          <a:xfrm>
            <a:off x="252000" y="4445138"/>
            <a:ext cx="3376200" cy="30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e"/>
              <a:t>BEISPIELFORMATE</a:t>
            </a:r>
            <a:endParaRPr/>
          </a:p>
        </p:txBody>
      </p:sp>
      <p:sp>
        <p:nvSpPr>
          <p:cNvPr id="449" name="Google Shape;449;p45"/>
          <p:cNvSpPr txBox="1">
            <a:spLocks noGrp="1"/>
          </p:cNvSpPr>
          <p:nvPr>
            <p:ph type="subTitle" idx="5"/>
          </p:nvPr>
        </p:nvSpPr>
        <p:spPr>
          <a:xfrm>
            <a:off x="1692000" y="253425"/>
            <a:ext cx="2769600" cy="348000"/>
          </a:xfrm>
          <a:prstGeom prst="rect">
            <a:avLst/>
          </a:prstGeom>
          <a:solidFill>
            <a:schemeClr val="lt1"/>
          </a:solidFill>
        </p:spPr>
        <p:txBody>
          <a:bodyPr spcFirstLastPara="1" wrap="square" lIns="91425" tIns="91425" rIns="91425" bIns="91425" anchor="ctr" anchorCtr="0">
            <a:noAutofit/>
          </a:bodyPr>
          <a:lstStyle/>
          <a:p>
            <a:pPr marL="0" lvl="0" indent="0" algn="r" rtl="0">
              <a:spcBef>
                <a:spcPts val="0"/>
              </a:spcBef>
              <a:spcAft>
                <a:spcPts val="0"/>
              </a:spcAft>
              <a:buNone/>
            </a:pPr>
            <a:r>
              <a:rPr lang="de"/>
              <a:t>Hackdays des Projekts „Hack your City“</a:t>
            </a:r>
            <a:endParaRPr/>
          </a:p>
        </p:txBody>
      </p:sp>
      <p:sp>
        <p:nvSpPr>
          <p:cNvPr id="450" name="Google Shape;450;p45"/>
          <p:cNvSpPr txBox="1"/>
          <p:nvPr/>
        </p:nvSpPr>
        <p:spPr>
          <a:xfrm rot="-5400000">
            <a:off x="-407765" y="3343579"/>
            <a:ext cx="1593300" cy="161700"/>
          </a:xfrm>
          <a:prstGeom prst="rect">
            <a:avLst/>
          </a:prstGeom>
          <a:noFill/>
          <a:ln>
            <a:noFill/>
          </a:ln>
        </p:spPr>
        <p:txBody>
          <a:bodyPr spcFirstLastPara="1" wrap="square" lIns="68575" tIns="34275" rIns="68575" bIns="34275" anchor="t" anchorCtr="0">
            <a:spAutoFit/>
          </a:bodyPr>
          <a:lstStyle/>
          <a:p>
            <a:pPr lvl="0"/>
            <a:r>
              <a:rPr lang="de-DE" sz="600" dirty="0">
                <a:solidFill>
                  <a:schemeClr val="lt1"/>
                </a:solidFill>
              </a:rPr>
              <a:t>© Wissenschaft im Dialog</a:t>
            </a:r>
            <a:endParaRPr lang="de-DE" sz="600" dirty="0"/>
          </a:p>
        </p:txBody>
      </p:sp>
      <p:sp>
        <p:nvSpPr>
          <p:cNvPr id="451" name="Google Shape;451;p45"/>
          <p:cNvSpPr txBox="1"/>
          <p:nvPr/>
        </p:nvSpPr>
        <p:spPr>
          <a:xfrm rot="-5400000">
            <a:off x="7992178" y="3343579"/>
            <a:ext cx="1593300" cy="161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de" sz="600">
                <a:solidFill>
                  <a:schemeClr val="lt1"/>
                </a:solidFill>
                <a:latin typeface="Arial"/>
                <a:ea typeface="Arial"/>
                <a:cs typeface="Arial"/>
                <a:sym typeface="Arial"/>
              </a:rPr>
              <a:t>© </a:t>
            </a:r>
            <a:r>
              <a:rPr lang="de" sz="600">
                <a:solidFill>
                  <a:schemeClr val="lt1"/>
                </a:solidFill>
              </a:rPr>
              <a:t>Verband deutscher Unternehmerinnen</a:t>
            </a:r>
            <a:endParaRPr sz="600"/>
          </a:p>
        </p:txBody>
      </p:sp>
      <p:pic>
        <p:nvPicPr>
          <p:cNvPr id="452" name="Google Shape;452;p45"/>
          <p:cNvPicPr preferRelativeResize="0"/>
          <p:nvPr/>
        </p:nvPicPr>
        <p:blipFill rotWithShape="1">
          <a:blip r:embed="rId4">
            <a:alphaModFix/>
          </a:blip>
          <a:srcRect l="11378" r="11378"/>
          <a:stretch/>
        </p:blipFill>
        <p:spPr>
          <a:xfrm>
            <a:off x="4682400" y="235875"/>
            <a:ext cx="4209600" cy="4087200"/>
          </a:xfrm>
          <a:prstGeom prst="corner">
            <a:avLst>
              <a:gd name="adj1" fmla="val 91784"/>
              <a:gd name="adj2" fmla="val 29193"/>
            </a:avLst>
          </a:prstGeom>
          <a:noFill/>
          <a:ln>
            <a:noFill/>
          </a:ln>
        </p:spPr>
      </p:pic>
      <p:sp>
        <p:nvSpPr>
          <p:cNvPr id="453" name="Google Shape;453;p45"/>
          <p:cNvSpPr txBox="1"/>
          <p:nvPr/>
        </p:nvSpPr>
        <p:spPr>
          <a:xfrm rot="-5400000">
            <a:off x="7950160" y="3343579"/>
            <a:ext cx="1593300" cy="161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de" sz="600">
                <a:solidFill>
                  <a:schemeClr val="lt1"/>
                </a:solidFill>
                <a:latin typeface="Arial"/>
                <a:ea typeface="Arial"/>
                <a:cs typeface="Arial"/>
                <a:sym typeface="Arial"/>
              </a:rPr>
              <a:t>© </a:t>
            </a:r>
            <a:r>
              <a:rPr lang="de" sz="600">
                <a:solidFill>
                  <a:schemeClr val="lt1"/>
                </a:solidFill>
              </a:rPr>
              <a:t>Flora Incognita</a:t>
            </a:r>
            <a:endParaRPr sz="6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46"/>
          <p:cNvSpPr txBox="1">
            <a:spLocks noGrp="1"/>
          </p:cNvSpPr>
          <p:nvPr>
            <p:ph type="title"/>
          </p:nvPr>
        </p:nvSpPr>
        <p:spPr>
          <a:xfrm>
            <a:off x="252000" y="842400"/>
            <a:ext cx="7100400" cy="477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44000"/>
              <a:buFont typeface="Arial"/>
              <a:buNone/>
            </a:pPr>
            <a:r>
              <a:rPr lang="de">
                <a:solidFill>
                  <a:schemeClr val="dk1"/>
                </a:solidFill>
              </a:rPr>
              <a:t>Wie wähle ich ein passendes Wisskomm-Format?</a:t>
            </a:r>
            <a:endParaRPr sz="2500"/>
          </a:p>
          <a:p>
            <a:pPr marL="0" lvl="0" indent="0" algn="l" rtl="0">
              <a:spcBef>
                <a:spcPts val="0"/>
              </a:spcBef>
              <a:spcAft>
                <a:spcPts val="0"/>
              </a:spcAft>
              <a:buNone/>
            </a:pPr>
            <a:endParaRPr/>
          </a:p>
        </p:txBody>
      </p:sp>
      <p:sp>
        <p:nvSpPr>
          <p:cNvPr id="459" name="Google Shape;459;p46"/>
          <p:cNvSpPr txBox="1"/>
          <p:nvPr/>
        </p:nvSpPr>
        <p:spPr>
          <a:xfrm>
            <a:off x="323514" y="4594525"/>
            <a:ext cx="7044300" cy="315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Arial"/>
              <a:ea typeface="Arial"/>
              <a:cs typeface="Arial"/>
              <a:sym typeface="Arial"/>
            </a:endParaRPr>
          </a:p>
        </p:txBody>
      </p:sp>
      <p:sp>
        <p:nvSpPr>
          <p:cNvPr id="460" name="Google Shape;460;p46"/>
          <p:cNvSpPr txBox="1"/>
          <p:nvPr/>
        </p:nvSpPr>
        <p:spPr>
          <a:xfrm>
            <a:off x="4065350" y="3114625"/>
            <a:ext cx="4554900" cy="1916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6265"/>
              </a:buClr>
              <a:buSzPts val="1400"/>
              <a:buFont typeface="Arial"/>
              <a:buNone/>
            </a:pPr>
            <a:endParaRPr sz="12000" b="1" i="0" u="none" strike="noStrike" cap="none">
              <a:solidFill>
                <a:schemeClr val="accent1"/>
              </a:solidFill>
              <a:latin typeface="Calibri"/>
              <a:ea typeface="Calibri"/>
              <a:cs typeface="Calibri"/>
              <a:sym typeface="Calibri"/>
            </a:endParaRPr>
          </a:p>
        </p:txBody>
      </p:sp>
      <p:sp>
        <p:nvSpPr>
          <p:cNvPr id="461" name="Google Shape;461;p46"/>
          <p:cNvSpPr txBox="1">
            <a:spLocks noGrp="1"/>
          </p:cNvSpPr>
          <p:nvPr>
            <p:ph type="subTitle" idx="1"/>
          </p:nvPr>
        </p:nvSpPr>
        <p:spPr>
          <a:xfrm>
            <a:off x="252000" y="698400"/>
            <a:ext cx="7100400" cy="18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e"/>
              <a:t>FORMATE DER WISSENSCHAFTSKOMMUNIKATION</a:t>
            </a:r>
            <a:endParaRPr/>
          </a:p>
        </p:txBody>
      </p:sp>
      <p:sp>
        <p:nvSpPr>
          <p:cNvPr id="462" name="Google Shape;462;p46"/>
          <p:cNvSpPr txBox="1"/>
          <p:nvPr/>
        </p:nvSpPr>
        <p:spPr>
          <a:xfrm>
            <a:off x="139375" y="2208782"/>
            <a:ext cx="2124000" cy="1289700"/>
          </a:xfrm>
          <a:prstGeom prst="rect">
            <a:avLst/>
          </a:prstGeom>
          <a:noFill/>
          <a:ln>
            <a:noFill/>
          </a:ln>
        </p:spPr>
        <p:txBody>
          <a:bodyPr spcFirstLastPara="1" wrap="square" lIns="91425" tIns="91425" rIns="91425" bIns="91425" anchor="ctr" anchorCtr="0">
            <a:noAutofit/>
          </a:bodyPr>
          <a:lstStyle/>
          <a:p>
            <a:pPr marL="0" lvl="0" indent="0" algn="r" rtl="0">
              <a:lnSpc>
                <a:spcPct val="150000"/>
              </a:lnSpc>
              <a:spcBef>
                <a:spcPts val="0"/>
              </a:spcBef>
              <a:spcAft>
                <a:spcPts val="0"/>
              </a:spcAft>
              <a:buClr>
                <a:schemeClr val="dk1"/>
              </a:buClr>
              <a:buSzPts val="1100"/>
              <a:buFont typeface="Arial"/>
              <a:buNone/>
            </a:pPr>
            <a:r>
              <a:rPr lang="de" sz="1200">
                <a:solidFill>
                  <a:schemeClr val="dk1"/>
                </a:solidFill>
                <a:latin typeface="JetBrains Mono"/>
                <a:ea typeface="JetBrains Mono"/>
                <a:cs typeface="JetBrains Mono"/>
                <a:sym typeface="JetBrains Mono"/>
              </a:rPr>
              <a:t>ZIELGRUPPE</a:t>
            </a:r>
            <a:endParaRPr sz="800">
              <a:solidFill>
                <a:schemeClr val="dk1"/>
              </a:solidFill>
              <a:latin typeface="JetBrains Mono"/>
              <a:ea typeface="JetBrains Mono"/>
              <a:cs typeface="JetBrains Mono"/>
              <a:sym typeface="JetBrains Mono"/>
            </a:endParaRPr>
          </a:p>
          <a:p>
            <a:pPr marL="0" lvl="0" indent="0" algn="r" rtl="0">
              <a:spcBef>
                <a:spcPts val="0"/>
              </a:spcBef>
              <a:spcAft>
                <a:spcPts val="1600"/>
              </a:spcAft>
              <a:buClr>
                <a:schemeClr val="dk1"/>
              </a:buClr>
              <a:buSzPts val="1100"/>
              <a:buFont typeface="Arial"/>
              <a:buNone/>
            </a:pPr>
            <a:r>
              <a:rPr lang="de" sz="1000">
                <a:solidFill>
                  <a:schemeClr val="dk1"/>
                </a:solidFill>
                <a:latin typeface="Source Sans 3"/>
                <a:ea typeface="Source Sans 3"/>
                <a:cs typeface="Source Sans 3"/>
                <a:sym typeface="Source Sans 3"/>
              </a:rPr>
              <a:t>Wie bezieht meine Zielgruppe Informationen und welche Wirkung möchte ich bei ihr erzielen? </a:t>
            </a:r>
            <a:endParaRPr sz="1000">
              <a:latin typeface="Source Sans 3"/>
              <a:ea typeface="Source Sans 3"/>
              <a:cs typeface="Source Sans 3"/>
              <a:sym typeface="Source Sans 3"/>
            </a:endParaRPr>
          </a:p>
        </p:txBody>
      </p:sp>
      <p:cxnSp>
        <p:nvCxnSpPr>
          <p:cNvPr id="463" name="Google Shape;463;p46"/>
          <p:cNvCxnSpPr/>
          <p:nvPr/>
        </p:nvCxnSpPr>
        <p:spPr>
          <a:xfrm rot="10800000" flipH="1">
            <a:off x="4753182" y="1884270"/>
            <a:ext cx="1117200" cy="5400"/>
          </a:xfrm>
          <a:prstGeom prst="straightConnector1">
            <a:avLst/>
          </a:prstGeom>
          <a:noFill/>
          <a:ln w="9525" cap="flat" cmpd="sng">
            <a:solidFill>
              <a:schemeClr val="accent1"/>
            </a:solidFill>
            <a:prstDash val="solid"/>
            <a:round/>
            <a:headEnd type="none" w="sm" len="sm"/>
            <a:tailEnd type="oval" w="med" len="med"/>
          </a:ln>
        </p:spPr>
      </p:cxnSp>
      <p:sp>
        <p:nvSpPr>
          <p:cNvPr id="464" name="Google Shape;464;p46"/>
          <p:cNvSpPr txBox="1"/>
          <p:nvPr/>
        </p:nvSpPr>
        <p:spPr>
          <a:xfrm>
            <a:off x="5954563" y="1242120"/>
            <a:ext cx="2124000" cy="12897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Clr>
                <a:schemeClr val="dk1"/>
              </a:buClr>
              <a:buSzPts val="1100"/>
              <a:buFont typeface="Arial"/>
              <a:buNone/>
            </a:pPr>
            <a:r>
              <a:rPr lang="de" sz="1200">
                <a:solidFill>
                  <a:schemeClr val="dk1"/>
                </a:solidFill>
                <a:latin typeface="JetBrains Mono"/>
                <a:ea typeface="JetBrains Mono"/>
                <a:cs typeface="JetBrains Mono"/>
                <a:sym typeface="JetBrains Mono"/>
              </a:rPr>
              <a:t>FÄHIGKEITEN</a:t>
            </a:r>
            <a:endParaRPr sz="1200">
              <a:solidFill>
                <a:schemeClr val="dk1"/>
              </a:solidFill>
              <a:latin typeface="JetBrains Mono"/>
              <a:ea typeface="JetBrains Mono"/>
              <a:cs typeface="JetBrains Mono"/>
              <a:sym typeface="JetBrains Mono"/>
            </a:endParaRPr>
          </a:p>
          <a:p>
            <a:pPr marL="0" lvl="0" indent="0" algn="l" rtl="0">
              <a:spcBef>
                <a:spcPts val="0"/>
              </a:spcBef>
              <a:spcAft>
                <a:spcPts val="1600"/>
              </a:spcAft>
              <a:buClr>
                <a:schemeClr val="dk1"/>
              </a:buClr>
              <a:buSzPts val="1100"/>
              <a:buFont typeface="Arial"/>
              <a:buNone/>
            </a:pPr>
            <a:r>
              <a:rPr lang="de" sz="1000">
                <a:solidFill>
                  <a:schemeClr val="dk1"/>
                </a:solidFill>
                <a:latin typeface="Source Sans 3"/>
                <a:ea typeface="Source Sans 3"/>
                <a:cs typeface="Source Sans 3"/>
                <a:sym typeface="Source Sans 3"/>
              </a:rPr>
              <a:t>Welche meiner Kommunikationsfähigkeiten möchte ich einbringen? </a:t>
            </a:r>
            <a:endParaRPr sz="1000">
              <a:latin typeface="Source Sans 3"/>
              <a:ea typeface="Source Sans 3"/>
              <a:cs typeface="Source Sans 3"/>
              <a:sym typeface="Source Sans 3"/>
            </a:endParaRPr>
          </a:p>
        </p:txBody>
      </p:sp>
      <p:cxnSp>
        <p:nvCxnSpPr>
          <p:cNvPr id="465" name="Google Shape;465;p46"/>
          <p:cNvCxnSpPr/>
          <p:nvPr/>
        </p:nvCxnSpPr>
        <p:spPr>
          <a:xfrm rot="10800000">
            <a:off x="2336965" y="2750100"/>
            <a:ext cx="561300" cy="0"/>
          </a:xfrm>
          <a:prstGeom prst="straightConnector1">
            <a:avLst/>
          </a:prstGeom>
          <a:noFill/>
          <a:ln w="9525" cap="flat" cmpd="sng">
            <a:solidFill>
              <a:schemeClr val="accent2"/>
            </a:solidFill>
            <a:prstDash val="solid"/>
            <a:round/>
            <a:headEnd type="none" w="sm" len="sm"/>
            <a:tailEnd type="oval" w="med" len="med"/>
          </a:ln>
        </p:spPr>
      </p:cxnSp>
      <p:sp>
        <p:nvSpPr>
          <p:cNvPr id="466" name="Google Shape;466;p46"/>
          <p:cNvSpPr txBox="1"/>
          <p:nvPr/>
        </p:nvSpPr>
        <p:spPr>
          <a:xfrm>
            <a:off x="5590801" y="2893735"/>
            <a:ext cx="3553200" cy="1331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6265"/>
              </a:buClr>
              <a:buSzPts val="1400"/>
              <a:buFont typeface="Arial"/>
              <a:buNone/>
            </a:pPr>
            <a:r>
              <a:rPr lang="de" sz="8200" b="1">
                <a:solidFill>
                  <a:srgbClr val="006265"/>
                </a:solidFill>
                <a:latin typeface="Source Sans 3"/>
                <a:ea typeface="Source Sans 3"/>
                <a:cs typeface="Source Sans 3"/>
                <a:sym typeface="Source Sans 3"/>
              </a:rPr>
              <a:t>utput</a:t>
            </a:r>
            <a:endParaRPr sz="8200" b="1" i="0" u="none" strike="noStrike" cap="none">
              <a:solidFill>
                <a:srgbClr val="006265"/>
              </a:solidFill>
              <a:latin typeface="Source Sans 3"/>
              <a:ea typeface="Source Sans 3"/>
              <a:cs typeface="Source Sans 3"/>
              <a:sym typeface="Source Sans 3"/>
            </a:endParaRPr>
          </a:p>
        </p:txBody>
      </p:sp>
      <p:sp>
        <p:nvSpPr>
          <p:cNvPr id="467" name="Google Shape;467;p46"/>
          <p:cNvSpPr/>
          <p:nvPr/>
        </p:nvSpPr>
        <p:spPr>
          <a:xfrm rot="-4065724" flipH="1">
            <a:off x="2836755" y="1580683"/>
            <a:ext cx="2774534" cy="2774534"/>
          </a:xfrm>
          <a:prstGeom prst="blockArc">
            <a:avLst>
              <a:gd name="adj1" fmla="val 12622480"/>
              <a:gd name="adj2" fmla="val 2419866"/>
              <a:gd name="adj3" fmla="val 20737"/>
            </a:avLst>
          </a:prstGeom>
          <a:solidFill>
            <a:srgbClr val="4F96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6"/>
          <p:cNvSpPr/>
          <p:nvPr/>
        </p:nvSpPr>
        <p:spPr>
          <a:xfrm rot="3134647" flipH="1">
            <a:off x="2812294" y="1583615"/>
            <a:ext cx="2774534" cy="2774534"/>
          </a:xfrm>
          <a:prstGeom prst="blockArc">
            <a:avLst>
              <a:gd name="adj1" fmla="val 8697318"/>
              <a:gd name="adj2" fmla="val 19703271"/>
              <a:gd name="adj3" fmla="val 20851"/>
            </a:avLst>
          </a:prstGeom>
          <a:solidFill>
            <a:srgbClr val="0062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9" name="Google Shape;469;p46"/>
          <p:cNvGrpSpPr/>
          <p:nvPr/>
        </p:nvGrpSpPr>
        <p:grpSpPr>
          <a:xfrm rot="6734651" flipH="1">
            <a:off x="3931544" y="3780064"/>
            <a:ext cx="584964" cy="585521"/>
            <a:chOff x="1967628" y="812211"/>
            <a:chExt cx="588000" cy="588000"/>
          </a:xfrm>
        </p:grpSpPr>
        <p:sp>
          <p:nvSpPr>
            <p:cNvPr id="470" name="Google Shape;470;p46"/>
            <p:cNvSpPr/>
            <p:nvPr/>
          </p:nvSpPr>
          <p:spPr>
            <a:xfrm rot="39023">
              <a:off x="1970909" y="815492"/>
              <a:ext cx="581437" cy="581437"/>
            </a:xfrm>
            <a:prstGeom prst="pie">
              <a:avLst>
                <a:gd name="adj1" fmla="val 6190354"/>
                <a:gd name="adj2" fmla="val 14996165"/>
              </a:avLst>
            </a:prstGeom>
            <a:solidFill>
              <a:srgbClr val="006265"/>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6"/>
            <p:cNvSpPr/>
            <p:nvPr/>
          </p:nvSpPr>
          <p:spPr>
            <a:xfrm rot="10800000">
              <a:off x="1970875" y="815525"/>
              <a:ext cx="581400" cy="581400"/>
            </a:xfrm>
            <a:prstGeom prst="pie">
              <a:avLst>
                <a:gd name="adj1" fmla="val 4028252"/>
                <a:gd name="adj2" fmla="val 17183677"/>
              </a:avLst>
            </a:prstGeom>
            <a:solidFill>
              <a:srgbClr val="0062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 name="Google Shape;472;p46"/>
          <p:cNvGrpSpPr/>
          <p:nvPr/>
        </p:nvGrpSpPr>
        <p:grpSpPr>
          <a:xfrm rot="-465538" flipH="1">
            <a:off x="3783912" y="1586465"/>
            <a:ext cx="584975" cy="585504"/>
            <a:chOff x="1970048" y="811613"/>
            <a:chExt cx="588000" cy="588000"/>
          </a:xfrm>
        </p:grpSpPr>
        <p:sp>
          <p:nvSpPr>
            <p:cNvPr id="473" name="Google Shape;473;p46"/>
            <p:cNvSpPr/>
            <p:nvPr/>
          </p:nvSpPr>
          <p:spPr>
            <a:xfrm rot="39023">
              <a:off x="1973329" y="814894"/>
              <a:ext cx="581437" cy="581437"/>
            </a:xfrm>
            <a:prstGeom prst="pie">
              <a:avLst>
                <a:gd name="adj1" fmla="val 6190354"/>
                <a:gd name="adj2" fmla="val 14996165"/>
              </a:avLst>
            </a:prstGeom>
            <a:solidFill>
              <a:srgbClr val="4F969F"/>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6"/>
            <p:cNvSpPr/>
            <p:nvPr/>
          </p:nvSpPr>
          <p:spPr>
            <a:xfrm rot="10800000">
              <a:off x="1973295" y="814927"/>
              <a:ext cx="581400" cy="581400"/>
            </a:xfrm>
            <a:prstGeom prst="pie">
              <a:avLst>
                <a:gd name="adj1" fmla="val 4028252"/>
                <a:gd name="adj2" fmla="val 17183677"/>
              </a:avLst>
            </a:prstGeom>
            <a:solidFill>
              <a:srgbClr val="4F96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5" name="Google Shape;475;p46"/>
          <p:cNvSpPr txBox="1"/>
          <p:nvPr/>
        </p:nvSpPr>
        <p:spPr>
          <a:xfrm rot="1648" flipH="1">
            <a:off x="3830427" y="1661781"/>
            <a:ext cx="509273" cy="26702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600" b="1">
              <a:solidFill>
                <a:srgbClr val="FFFFFF"/>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47"/>
          <p:cNvSpPr txBox="1"/>
          <p:nvPr/>
        </p:nvSpPr>
        <p:spPr>
          <a:xfrm rot="-5400000">
            <a:off x="-83300" y="747876"/>
            <a:ext cx="768000" cy="123000"/>
          </a:xfrm>
          <a:prstGeom prst="rect">
            <a:avLst/>
          </a:prstGeom>
          <a:noFill/>
          <a:ln>
            <a:noFill/>
          </a:ln>
        </p:spPr>
        <p:txBody>
          <a:bodyPr spcFirstLastPara="1" wrap="square" lIns="0" tIns="0" rIns="0" bIns="0" anchor="t" anchorCtr="0">
            <a:spAutoFit/>
          </a:bodyPr>
          <a:lstStyle/>
          <a:p>
            <a:pPr marL="0" marR="0" lvl="0" indent="0" algn="ctr" rtl="0">
              <a:lnSpc>
                <a:spcPct val="158800"/>
              </a:lnSpc>
              <a:spcBef>
                <a:spcPts val="0"/>
              </a:spcBef>
              <a:spcAft>
                <a:spcPts val="0"/>
              </a:spcAft>
              <a:buNone/>
            </a:pPr>
            <a:r>
              <a:rPr lang="de" sz="800">
                <a:solidFill>
                  <a:schemeClr val="dk2"/>
                </a:solidFill>
                <a:latin typeface="JetBrains Mono Light"/>
                <a:ea typeface="JetBrains Mono Light"/>
                <a:cs typeface="JetBrains Mono Light"/>
                <a:sym typeface="JetBrains Mono Light"/>
              </a:rPr>
              <a:t>MODELLE</a:t>
            </a:r>
            <a:endParaRPr sz="800">
              <a:solidFill>
                <a:schemeClr val="dk2"/>
              </a:solidFill>
              <a:latin typeface="JetBrains Mono Light"/>
              <a:ea typeface="JetBrains Mono Light"/>
              <a:cs typeface="JetBrains Mono Light"/>
              <a:sym typeface="JetBrains Mono Light"/>
            </a:endParaRPr>
          </a:p>
        </p:txBody>
      </p:sp>
      <p:sp>
        <p:nvSpPr>
          <p:cNvPr id="481" name="Google Shape;481;p47"/>
          <p:cNvSpPr txBox="1"/>
          <p:nvPr/>
        </p:nvSpPr>
        <p:spPr>
          <a:xfrm>
            <a:off x="650375" y="594138"/>
            <a:ext cx="2644500" cy="153900"/>
          </a:xfrm>
          <a:prstGeom prst="rect">
            <a:avLst/>
          </a:prstGeom>
          <a:noFill/>
          <a:ln>
            <a:noFill/>
          </a:ln>
        </p:spPr>
        <p:txBody>
          <a:bodyPr spcFirstLastPara="1" wrap="square" lIns="0" tIns="0" rIns="0" bIns="0" anchor="t" anchorCtr="0">
            <a:spAutoFit/>
          </a:bodyPr>
          <a:lstStyle/>
          <a:p>
            <a:pPr marL="0" marR="0" lvl="0" indent="0" algn="ctr" rtl="0">
              <a:lnSpc>
                <a:spcPct val="158800"/>
              </a:lnSpc>
              <a:spcBef>
                <a:spcPts val="0"/>
              </a:spcBef>
              <a:spcAft>
                <a:spcPts val="0"/>
              </a:spcAft>
              <a:buNone/>
            </a:pPr>
            <a:r>
              <a:rPr lang="de" sz="1000" b="1">
                <a:solidFill>
                  <a:schemeClr val="accent1"/>
                </a:solidFill>
                <a:latin typeface="Calibri"/>
                <a:ea typeface="Calibri"/>
                <a:cs typeface="Calibri"/>
                <a:sym typeface="Calibri"/>
              </a:rPr>
              <a:t>VERMITTLUNG</a:t>
            </a:r>
            <a:endParaRPr sz="1000" b="1">
              <a:solidFill>
                <a:schemeClr val="accent1"/>
              </a:solidFill>
              <a:latin typeface="Calibri"/>
              <a:ea typeface="Calibri"/>
              <a:cs typeface="Calibri"/>
              <a:sym typeface="Calibri"/>
            </a:endParaRPr>
          </a:p>
        </p:txBody>
      </p:sp>
      <p:sp>
        <p:nvSpPr>
          <p:cNvPr id="482" name="Google Shape;482;p47"/>
          <p:cNvSpPr txBox="1"/>
          <p:nvPr/>
        </p:nvSpPr>
        <p:spPr>
          <a:xfrm>
            <a:off x="3419924" y="594138"/>
            <a:ext cx="2644500" cy="153900"/>
          </a:xfrm>
          <a:prstGeom prst="rect">
            <a:avLst/>
          </a:prstGeom>
          <a:noFill/>
          <a:ln>
            <a:noFill/>
          </a:ln>
        </p:spPr>
        <p:txBody>
          <a:bodyPr spcFirstLastPara="1" wrap="square" lIns="0" tIns="0" rIns="0" bIns="0" anchor="t" anchorCtr="0">
            <a:spAutoFit/>
          </a:bodyPr>
          <a:lstStyle/>
          <a:p>
            <a:pPr marL="0" marR="0" lvl="0" indent="0" algn="ctr" rtl="0">
              <a:lnSpc>
                <a:spcPct val="158800"/>
              </a:lnSpc>
              <a:spcBef>
                <a:spcPts val="0"/>
              </a:spcBef>
              <a:spcAft>
                <a:spcPts val="0"/>
              </a:spcAft>
              <a:buNone/>
            </a:pPr>
            <a:r>
              <a:rPr lang="de" sz="1000" b="1">
                <a:solidFill>
                  <a:schemeClr val="accent1"/>
                </a:solidFill>
                <a:latin typeface="Calibri"/>
                <a:ea typeface="Calibri"/>
                <a:cs typeface="Calibri"/>
                <a:sym typeface="Calibri"/>
              </a:rPr>
              <a:t>DIALOG</a:t>
            </a:r>
            <a:endParaRPr sz="700">
              <a:solidFill>
                <a:schemeClr val="accent1"/>
              </a:solidFill>
              <a:latin typeface="Calibri"/>
              <a:ea typeface="Calibri"/>
              <a:cs typeface="Calibri"/>
              <a:sym typeface="Calibri"/>
            </a:endParaRPr>
          </a:p>
        </p:txBody>
      </p:sp>
      <p:sp>
        <p:nvSpPr>
          <p:cNvPr id="483" name="Google Shape;483;p47"/>
          <p:cNvSpPr txBox="1"/>
          <p:nvPr/>
        </p:nvSpPr>
        <p:spPr>
          <a:xfrm>
            <a:off x="6255587" y="594138"/>
            <a:ext cx="2644500" cy="153900"/>
          </a:xfrm>
          <a:prstGeom prst="rect">
            <a:avLst/>
          </a:prstGeom>
          <a:noFill/>
          <a:ln>
            <a:noFill/>
          </a:ln>
        </p:spPr>
        <p:txBody>
          <a:bodyPr spcFirstLastPara="1" wrap="square" lIns="0" tIns="0" rIns="0" bIns="0" anchor="t" anchorCtr="0">
            <a:spAutoFit/>
          </a:bodyPr>
          <a:lstStyle/>
          <a:p>
            <a:pPr marL="0" marR="0" lvl="0" indent="0" algn="ctr" rtl="0">
              <a:lnSpc>
                <a:spcPct val="158800"/>
              </a:lnSpc>
              <a:spcBef>
                <a:spcPts val="0"/>
              </a:spcBef>
              <a:spcAft>
                <a:spcPts val="0"/>
              </a:spcAft>
              <a:buNone/>
            </a:pPr>
            <a:r>
              <a:rPr lang="de" sz="1000" b="1">
                <a:solidFill>
                  <a:schemeClr val="accent1"/>
                </a:solidFill>
                <a:latin typeface="Calibri"/>
                <a:ea typeface="Calibri"/>
                <a:cs typeface="Calibri"/>
                <a:sym typeface="Calibri"/>
              </a:rPr>
              <a:t>PARTIZIPATION</a:t>
            </a:r>
            <a:endParaRPr sz="700">
              <a:solidFill>
                <a:schemeClr val="accent1"/>
              </a:solidFill>
              <a:latin typeface="Calibri"/>
              <a:ea typeface="Calibri"/>
              <a:cs typeface="Calibri"/>
              <a:sym typeface="Calibri"/>
            </a:endParaRPr>
          </a:p>
        </p:txBody>
      </p:sp>
      <p:sp>
        <p:nvSpPr>
          <p:cNvPr id="484" name="Google Shape;484;p47"/>
          <p:cNvSpPr txBox="1"/>
          <p:nvPr/>
        </p:nvSpPr>
        <p:spPr>
          <a:xfrm rot="-5400000">
            <a:off x="-373550" y="3490830"/>
            <a:ext cx="1379400" cy="153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de" sz="1000" b="1">
                <a:solidFill>
                  <a:schemeClr val="dk1"/>
                </a:solidFill>
                <a:latin typeface="JetBrains Mono"/>
                <a:ea typeface="JetBrains Mono"/>
                <a:cs typeface="JetBrains Mono"/>
                <a:sym typeface="JetBrains Mono"/>
              </a:rPr>
              <a:t>FORMAT-BEISPIELE</a:t>
            </a:r>
            <a:endParaRPr sz="1000" b="1">
              <a:solidFill>
                <a:schemeClr val="dk1"/>
              </a:solidFill>
              <a:latin typeface="JetBrains Mono"/>
              <a:ea typeface="JetBrains Mono"/>
              <a:cs typeface="JetBrains Mono"/>
              <a:sym typeface="JetBrains Mono"/>
            </a:endParaRPr>
          </a:p>
        </p:txBody>
      </p:sp>
      <p:sp>
        <p:nvSpPr>
          <p:cNvPr id="485" name="Google Shape;485;p47"/>
          <p:cNvSpPr txBox="1"/>
          <p:nvPr/>
        </p:nvSpPr>
        <p:spPr>
          <a:xfrm rot="-5400000">
            <a:off x="-352850" y="1522250"/>
            <a:ext cx="1430400" cy="246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Font typeface="Arial"/>
              <a:buNone/>
            </a:pPr>
            <a:r>
              <a:rPr lang="de" sz="800">
                <a:solidFill>
                  <a:schemeClr val="dk2"/>
                </a:solidFill>
                <a:latin typeface="JetBrains Mono Light"/>
                <a:ea typeface="JetBrains Mono Light"/>
                <a:cs typeface="JetBrains Mono Light"/>
                <a:sym typeface="JetBrains Mono Light"/>
              </a:rPr>
              <a:t>KOMMUNIKATIONS-</a:t>
            </a:r>
            <a:br>
              <a:rPr lang="de" sz="800">
                <a:solidFill>
                  <a:schemeClr val="dk2"/>
                </a:solidFill>
                <a:latin typeface="JetBrains Mono Light"/>
                <a:ea typeface="JetBrains Mono Light"/>
                <a:cs typeface="JetBrains Mono Light"/>
                <a:sym typeface="JetBrains Mono Light"/>
              </a:rPr>
            </a:br>
            <a:r>
              <a:rPr lang="de" sz="800">
                <a:solidFill>
                  <a:schemeClr val="dk2"/>
                </a:solidFill>
                <a:latin typeface="JetBrains Mono Light"/>
                <a:ea typeface="JetBrains Mono Light"/>
                <a:cs typeface="JetBrains Mono Light"/>
                <a:sym typeface="JetBrains Mono Light"/>
              </a:rPr>
              <a:t>VERSTÄNDNIS</a:t>
            </a:r>
            <a:endParaRPr sz="800">
              <a:solidFill>
                <a:schemeClr val="dk2"/>
              </a:solidFill>
              <a:latin typeface="JetBrains Mono Light"/>
              <a:ea typeface="JetBrains Mono Light"/>
              <a:cs typeface="JetBrains Mono Light"/>
              <a:sym typeface="JetBrains Mono Light"/>
            </a:endParaRPr>
          </a:p>
        </p:txBody>
      </p:sp>
      <p:cxnSp>
        <p:nvCxnSpPr>
          <p:cNvPr id="486" name="Google Shape;486;p47"/>
          <p:cNvCxnSpPr/>
          <p:nvPr/>
        </p:nvCxnSpPr>
        <p:spPr>
          <a:xfrm>
            <a:off x="6247650" y="847125"/>
            <a:ext cx="2644500" cy="0"/>
          </a:xfrm>
          <a:prstGeom prst="straightConnector1">
            <a:avLst/>
          </a:prstGeom>
          <a:noFill/>
          <a:ln w="28575" cap="flat" cmpd="sng">
            <a:solidFill>
              <a:schemeClr val="lt2"/>
            </a:solidFill>
            <a:prstDash val="solid"/>
            <a:round/>
            <a:headEnd type="none" w="med" len="med"/>
            <a:tailEnd type="none" w="med" len="med"/>
          </a:ln>
        </p:spPr>
      </p:cxnSp>
      <p:cxnSp>
        <p:nvCxnSpPr>
          <p:cNvPr id="487" name="Google Shape;487;p47"/>
          <p:cNvCxnSpPr/>
          <p:nvPr/>
        </p:nvCxnSpPr>
        <p:spPr>
          <a:xfrm>
            <a:off x="650375" y="847125"/>
            <a:ext cx="2644500" cy="0"/>
          </a:xfrm>
          <a:prstGeom prst="straightConnector1">
            <a:avLst/>
          </a:prstGeom>
          <a:noFill/>
          <a:ln w="28575" cap="flat" cmpd="sng">
            <a:solidFill>
              <a:schemeClr val="lt2"/>
            </a:solidFill>
            <a:prstDash val="solid"/>
            <a:round/>
            <a:headEnd type="none" w="med" len="med"/>
            <a:tailEnd type="none" w="med" len="med"/>
          </a:ln>
        </p:spPr>
      </p:cxnSp>
      <p:cxnSp>
        <p:nvCxnSpPr>
          <p:cNvPr id="488" name="Google Shape;488;p47"/>
          <p:cNvCxnSpPr/>
          <p:nvPr/>
        </p:nvCxnSpPr>
        <p:spPr>
          <a:xfrm>
            <a:off x="3449013" y="847125"/>
            <a:ext cx="2644500" cy="0"/>
          </a:xfrm>
          <a:prstGeom prst="straightConnector1">
            <a:avLst/>
          </a:prstGeom>
          <a:noFill/>
          <a:ln w="28575" cap="flat" cmpd="sng">
            <a:solidFill>
              <a:schemeClr val="lt2"/>
            </a:solidFill>
            <a:prstDash val="solid"/>
            <a:round/>
            <a:headEnd type="none" w="med" len="med"/>
            <a:tailEnd type="none" w="med" len="med"/>
          </a:ln>
        </p:spPr>
      </p:cxnSp>
      <p:sp>
        <p:nvSpPr>
          <p:cNvPr id="489" name="Google Shape;489;p47"/>
          <p:cNvSpPr txBox="1"/>
          <p:nvPr/>
        </p:nvSpPr>
        <p:spPr>
          <a:xfrm>
            <a:off x="646550" y="2654725"/>
            <a:ext cx="1303500" cy="1992900"/>
          </a:xfrm>
          <a:prstGeom prst="rect">
            <a:avLst/>
          </a:prstGeom>
          <a:solidFill>
            <a:schemeClr val="lt2"/>
          </a:solidFill>
          <a:ln>
            <a:noFill/>
          </a:ln>
        </p:spPr>
        <p:txBody>
          <a:bodyPr spcFirstLastPara="1" wrap="square" lIns="72000" tIns="72000" rIns="72000" bIns="72000" anchor="t" anchorCtr="0">
            <a:noAutofit/>
          </a:bodyPr>
          <a:lstStyle/>
          <a:p>
            <a:pPr marL="144000" marR="0" lvl="0" indent="-135500" algn="l" rtl="0">
              <a:lnSpc>
                <a:spcPct val="100000"/>
              </a:lnSpc>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Pressemitteilunge</a:t>
            </a:r>
            <a:endParaRPr sz="1000">
              <a:solidFill>
                <a:schemeClr val="dk1"/>
              </a:solidFill>
              <a:latin typeface="Source Sans 3"/>
              <a:ea typeface="Source Sans 3"/>
              <a:cs typeface="Source Sans 3"/>
              <a:sym typeface="Source Sans 3"/>
            </a:endParaRPr>
          </a:p>
          <a:p>
            <a:pPr marL="144000" marR="0" lvl="0" indent="-135500" algn="l" rtl="0">
              <a:lnSpc>
                <a:spcPct val="100000"/>
              </a:lnSpc>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Wissenschaftliche Blogs</a:t>
            </a:r>
            <a:endParaRPr sz="1000">
              <a:solidFill>
                <a:schemeClr val="dk1"/>
              </a:solidFill>
              <a:latin typeface="Source Sans 3"/>
              <a:ea typeface="Source Sans 3"/>
              <a:cs typeface="Source Sans 3"/>
              <a:sym typeface="Source Sans 3"/>
            </a:endParaRPr>
          </a:p>
          <a:p>
            <a:pPr marL="144000" marR="0" lvl="0" indent="-135500" algn="l" rtl="0">
              <a:lnSpc>
                <a:spcPct val="100000"/>
              </a:lnSpc>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Newsletter</a:t>
            </a:r>
            <a:endParaRPr sz="1000">
              <a:solidFill>
                <a:schemeClr val="dk1"/>
              </a:solidFill>
              <a:latin typeface="Source Sans 3"/>
              <a:ea typeface="Source Sans 3"/>
              <a:cs typeface="Source Sans 3"/>
              <a:sym typeface="Source Sans 3"/>
            </a:endParaRPr>
          </a:p>
          <a:p>
            <a:pPr marL="144000" marR="0" lvl="0" indent="-135500" algn="l" rtl="0">
              <a:lnSpc>
                <a:spcPct val="100000"/>
              </a:lnSpc>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Infostände auf Veranstaltungen</a:t>
            </a:r>
            <a:endParaRPr sz="1000">
              <a:solidFill>
                <a:schemeClr val="dk1"/>
              </a:solidFill>
              <a:latin typeface="Source Sans 3"/>
              <a:ea typeface="Source Sans 3"/>
              <a:cs typeface="Source Sans 3"/>
              <a:sym typeface="Source Sans 3"/>
            </a:endParaRPr>
          </a:p>
          <a:p>
            <a:pPr marL="144000" marR="0" lvl="0" indent="-135500" algn="l" rtl="0">
              <a:lnSpc>
                <a:spcPct val="100000"/>
              </a:lnSpc>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Ringvorlesungen</a:t>
            </a:r>
            <a:endParaRPr sz="1000">
              <a:solidFill>
                <a:schemeClr val="dk1"/>
              </a:solidFill>
              <a:latin typeface="Source Sans 3"/>
              <a:ea typeface="Source Sans 3"/>
              <a:cs typeface="Source Sans 3"/>
              <a:sym typeface="Source Sans 3"/>
            </a:endParaRPr>
          </a:p>
          <a:p>
            <a:pPr marL="144000" marR="0" lvl="0" indent="-135500" algn="l" rtl="0">
              <a:lnSpc>
                <a:spcPct val="100000"/>
              </a:lnSpc>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Fachvorträge</a:t>
            </a:r>
            <a:endParaRPr sz="1000">
              <a:solidFill>
                <a:schemeClr val="dk1"/>
              </a:solidFill>
              <a:latin typeface="Source Sans 3"/>
              <a:ea typeface="Source Sans 3"/>
              <a:cs typeface="Source Sans 3"/>
              <a:sym typeface="Source Sans 3"/>
            </a:endParaRPr>
          </a:p>
          <a:p>
            <a:pPr marL="144000" marR="0" lvl="0" indent="-135500" algn="l" rtl="0">
              <a:lnSpc>
                <a:spcPct val="100000"/>
              </a:lnSpc>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Beratungsleistungen (z.B. Policy Briefs, Gutachten)</a:t>
            </a:r>
            <a:endParaRPr sz="1000">
              <a:solidFill>
                <a:schemeClr val="dk1"/>
              </a:solidFill>
              <a:latin typeface="Source Sans 3"/>
              <a:ea typeface="Source Sans 3"/>
              <a:cs typeface="Source Sans 3"/>
              <a:sym typeface="Source Sans 3"/>
            </a:endParaRPr>
          </a:p>
          <a:p>
            <a:pPr marL="144000" marR="0" lvl="0" indent="-135500" algn="l" rtl="0">
              <a:lnSpc>
                <a:spcPct val="100000"/>
              </a:lnSpc>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a:t>
            </a:r>
            <a:endParaRPr sz="1000">
              <a:solidFill>
                <a:schemeClr val="dk1"/>
              </a:solidFill>
              <a:latin typeface="Source Sans 3"/>
              <a:ea typeface="Source Sans 3"/>
              <a:cs typeface="Source Sans 3"/>
              <a:sym typeface="Source Sans 3"/>
            </a:endParaRPr>
          </a:p>
        </p:txBody>
      </p:sp>
      <p:sp>
        <p:nvSpPr>
          <p:cNvPr id="490" name="Google Shape;490;p47"/>
          <p:cNvSpPr txBox="1"/>
          <p:nvPr/>
        </p:nvSpPr>
        <p:spPr>
          <a:xfrm>
            <a:off x="3445196" y="2654725"/>
            <a:ext cx="1310400" cy="1992900"/>
          </a:xfrm>
          <a:prstGeom prst="rect">
            <a:avLst/>
          </a:prstGeom>
          <a:solidFill>
            <a:schemeClr val="lt2"/>
          </a:solidFill>
          <a:ln>
            <a:noFill/>
          </a:ln>
        </p:spPr>
        <p:txBody>
          <a:bodyPr spcFirstLastPara="1" wrap="square" lIns="72000" tIns="72000" rIns="72000" bIns="72000" anchor="t" anchorCtr="0">
            <a:noAutofit/>
          </a:bodyPr>
          <a:lstStyle/>
          <a:p>
            <a:pPr marL="144000" marR="0" lvl="0" indent="-135500" algn="l" rtl="0">
              <a:lnSpc>
                <a:spcPct val="100000"/>
              </a:lnSpc>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Parlamentarische Frühstücke</a:t>
            </a:r>
            <a:endParaRPr sz="1000">
              <a:solidFill>
                <a:schemeClr val="dk1"/>
              </a:solidFill>
              <a:latin typeface="Source Sans 3"/>
              <a:ea typeface="Source Sans 3"/>
              <a:cs typeface="Source Sans 3"/>
              <a:sym typeface="Source Sans 3"/>
            </a:endParaRPr>
          </a:p>
          <a:p>
            <a:pPr marL="144000" marR="0" lvl="0" indent="-135500" algn="l" rtl="0">
              <a:lnSpc>
                <a:spcPct val="100000"/>
              </a:lnSpc>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(Digitale) Lunchtalks</a:t>
            </a:r>
            <a:endParaRPr sz="1000">
              <a:solidFill>
                <a:schemeClr val="dk1"/>
              </a:solidFill>
              <a:latin typeface="Source Sans 3"/>
              <a:ea typeface="Source Sans 3"/>
              <a:cs typeface="Source Sans 3"/>
              <a:sym typeface="Source Sans 3"/>
            </a:endParaRPr>
          </a:p>
          <a:p>
            <a:pPr marL="144000" marR="0" lvl="0" indent="-135500" algn="l" rtl="0">
              <a:lnSpc>
                <a:spcPct val="100000"/>
              </a:lnSpc>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Transfer- und Netzwerkveran-</a:t>
            </a:r>
            <a:br>
              <a:rPr lang="de" sz="1000">
                <a:solidFill>
                  <a:schemeClr val="dk1"/>
                </a:solidFill>
                <a:latin typeface="Source Sans 3"/>
                <a:ea typeface="Source Sans 3"/>
                <a:cs typeface="Source Sans 3"/>
                <a:sym typeface="Source Sans 3"/>
              </a:rPr>
            </a:br>
            <a:r>
              <a:rPr lang="de" sz="1000">
                <a:solidFill>
                  <a:schemeClr val="dk1"/>
                </a:solidFill>
                <a:latin typeface="Source Sans 3"/>
                <a:ea typeface="Source Sans 3"/>
                <a:cs typeface="Source Sans 3"/>
                <a:sym typeface="Source Sans 3"/>
              </a:rPr>
              <a:t>staltungen</a:t>
            </a:r>
            <a:endParaRPr sz="1000">
              <a:solidFill>
                <a:schemeClr val="dk1"/>
              </a:solidFill>
              <a:latin typeface="Source Sans 3"/>
              <a:ea typeface="Source Sans 3"/>
              <a:cs typeface="Source Sans 3"/>
              <a:sym typeface="Source Sans 3"/>
            </a:endParaRPr>
          </a:p>
          <a:p>
            <a:pPr marL="144000" marR="0" lvl="0" indent="-135500" algn="l" rtl="0">
              <a:lnSpc>
                <a:spcPct val="100000"/>
              </a:lnSpc>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Politikberatung (z.B. Mitwirkung in Beiräten, Kommissionen)</a:t>
            </a:r>
            <a:endParaRPr sz="1000">
              <a:solidFill>
                <a:schemeClr val="dk1"/>
              </a:solidFill>
              <a:latin typeface="Source Sans 3"/>
              <a:ea typeface="Source Sans 3"/>
              <a:cs typeface="Source Sans 3"/>
              <a:sym typeface="Source Sans 3"/>
            </a:endParaRPr>
          </a:p>
          <a:p>
            <a:pPr marL="144000" lvl="0" indent="-135500" algn="l" rtl="0">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a:t>
            </a:r>
            <a:endParaRPr sz="1000">
              <a:solidFill>
                <a:schemeClr val="dk1"/>
              </a:solidFill>
              <a:latin typeface="Source Sans 3"/>
              <a:ea typeface="Source Sans 3"/>
              <a:cs typeface="Source Sans 3"/>
              <a:sym typeface="Source Sans 3"/>
            </a:endParaRPr>
          </a:p>
        </p:txBody>
      </p:sp>
      <p:sp>
        <p:nvSpPr>
          <p:cNvPr id="491" name="Google Shape;491;p47"/>
          <p:cNvSpPr txBox="1"/>
          <p:nvPr/>
        </p:nvSpPr>
        <p:spPr>
          <a:xfrm>
            <a:off x="6251741" y="2654725"/>
            <a:ext cx="1308000" cy="1992900"/>
          </a:xfrm>
          <a:prstGeom prst="rect">
            <a:avLst/>
          </a:prstGeom>
          <a:solidFill>
            <a:schemeClr val="lt2"/>
          </a:solidFill>
          <a:ln>
            <a:noFill/>
          </a:ln>
        </p:spPr>
        <p:txBody>
          <a:bodyPr spcFirstLastPara="1" wrap="square" lIns="72000" tIns="72000" rIns="72000" bIns="72000" anchor="t" anchorCtr="0">
            <a:noAutofit/>
          </a:bodyPr>
          <a:lstStyle/>
          <a:p>
            <a:pPr marL="144000" marR="0" lvl="0" indent="-135500" algn="l" rtl="0">
              <a:lnSpc>
                <a:spcPct val="100000"/>
              </a:lnSpc>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Inter- und transdisziplinäre Kooperationen mit Stakeholdern</a:t>
            </a:r>
            <a:endParaRPr sz="1000">
              <a:solidFill>
                <a:schemeClr val="dk1"/>
              </a:solidFill>
              <a:latin typeface="Source Sans 3"/>
              <a:ea typeface="Source Sans 3"/>
              <a:cs typeface="Source Sans 3"/>
              <a:sym typeface="Source Sans 3"/>
            </a:endParaRPr>
          </a:p>
          <a:p>
            <a:pPr marL="144000" marR="0" lvl="0" indent="-135500" algn="l" rtl="0">
              <a:lnSpc>
                <a:spcPct val="100000"/>
              </a:lnSpc>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Symposien mit Fachpublikum aus Kunst, Kultur oder Zivilgesellschaft</a:t>
            </a:r>
            <a:endParaRPr sz="1000">
              <a:solidFill>
                <a:schemeClr val="dk1"/>
              </a:solidFill>
              <a:latin typeface="Source Sans 3"/>
              <a:ea typeface="Source Sans 3"/>
              <a:cs typeface="Source Sans 3"/>
              <a:sym typeface="Source Sans 3"/>
            </a:endParaRPr>
          </a:p>
          <a:p>
            <a:pPr marL="144000" marR="0" lvl="0" indent="-135500" algn="l" rtl="0">
              <a:lnSpc>
                <a:spcPct val="100000"/>
              </a:lnSpc>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Policy Labs</a:t>
            </a:r>
            <a:endParaRPr sz="1000">
              <a:solidFill>
                <a:schemeClr val="dk1"/>
              </a:solidFill>
              <a:latin typeface="Source Sans 3"/>
              <a:ea typeface="Source Sans 3"/>
              <a:cs typeface="Source Sans 3"/>
              <a:sym typeface="Source Sans 3"/>
            </a:endParaRPr>
          </a:p>
          <a:p>
            <a:pPr marL="144000" marR="0" lvl="0" indent="-135500" algn="l" rtl="0">
              <a:lnSpc>
                <a:spcPct val="100000"/>
              </a:lnSpc>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a:t>
            </a:r>
            <a:endParaRPr sz="1000">
              <a:solidFill>
                <a:schemeClr val="dk1"/>
              </a:solidFill>
              <a:latin typeface="Source Sans 3"/>
              <a:ea typeface="Source Sans 3"/>
              <a:cs typeface="Source Sans 3"/>
              <a:sym typeface="Source Sans 3"/>
            </a:endParaRPr>
          </a:p>
        </p:txBody>
      </p:sp>
      <p:sp>
        <p:nvSpPr>
          <p:cNvPr id="492" name="Google Shape;492;p47"/>
          <p:cNvSpPr txBox="1"/>
          <p:nvPr/>
        </p:nvSpPr>
        <p:spPr>
          <a:xfrm>
            <a:off x="1982718" y="2334676"/>
            <a:ext cx="1303800" cy="281700"/>
          </a:xfrm>
          <a:prstGeom prst="rect">
            <a:avLst/>
          </a:prstGeom>
          <a:solidFill>
            <a:schemeClr val="lt2"/>
          </a:solidFill>
          <a:ln>
            <a:noFill/>
          </a:ln>
        </p:spPr>
        <p:txBody>
          <a:bodyPr spcFirstLastPara="1" wrap="square" lIns="25400" tIns="25400" rIns="25400" bIns="25400" anchor="ctr" anchorCtr="0">
            <a:noAutofit/>
          </a:bodyPr>
          <a:lstStyle/>
          <a:p>
            <a:pPr marL="0" marR="0" lvl="0" indent="0" algn="ctr" rtl="0">
              <a:lnSpc>
                <a:spcPct val="126229"/>
              </a:lnSpc>
              <a:spcBef>
                <a:spcPts val="0"/>
              </a:spcBef>
              <a:spcAft>
                <a:spcPts val="0"/>
              </a:spcAft>
              <a:buNone/>
            </a:pPr>
            <a:r>
              <a:rPr lang="de" sz="1000" b="1">
                <a:solidFill>
                  <a:schemeClr val="dk1"/>
                </a:solidFill>
                <a:latin typeface="Source Sans 3"/>
                <a:ea typeface="Source Sans 3"/>
                <a:cs typeface="Source Sans 3"/>
                <a:sym typeface="Source Sans 3"/>
              </a:rPr>
              <a:t>Laienpublikum</a:t>
            </a:r>
            <a:endParaRPr sz="700" b="1">
              <a:latin typeface="Source Sans 3"/>
              <a:ea typeface="Source Sans 3"/>
              <a:cs typeface="Source Sans 3"/>
              <a:sym typeface="Source Sans 3"/>
            </a:endParaRPr>
          </a:p>
        </p:txBody>
      </p:sp>
      <p:sp>
        <p:nvSpPr>
          <p:cNvPr id="493" name="Google Shape;493;p47"/>
          <p:cNvSpPr txBox="1"/>
          <p:nvPr/>
        </p:nvSpPr>
        <p:spPr>
          <a:xfrm>
            <a:off x="3449029" y="2334676"/>
            <a:ext cx="1310400" cy="281700"/>
          </a:xfrm>
          <a:prstGeom prst="rect">
            <a:avLst/>
          </a:prstGeom>
          <a:solidFill>
            <a:schemeClr val="lt2"/>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None/>
            </a:pPr>
            <a:r>
              <a:rPr lang="de" sz="1000" b="1">
                <a:solidFill>
                  <a:schemeClr val="dk1"/>
                </a:solidFill>
                <a:latin typeface="Source Sans 3"/>
                <a:ea typeface="Source Sans 3"/>
                <a:cs typeface="Source Sans 3"/>
                <a:sym typeface="Source Sans 3"/>
              </a:rPr>
              <a:t>Fachpublikum</a:t>
            </a:r>
            <a:endParaRPr sz="700" b="1">
              <a:latin typeface="Source Sans 3"/>
              <a:ea typeface="Source Sans 3"/>
              <a:cs typeface="Source Sans 3"/>
              <a:sym typeface="Source Sans 3"/>
            </a:endParaRPr>
          </a:p>
        </p:txBody>
      </p:sp>
      <p:sp>
        <p:nvSpPr>
          <p:cNvPr id="494" name="Google Shape;494;p47"/>
          <p:cNvSpPr txBox="1"/>
          <p:nvPr/>
        </p:nvSpPr>
        <p:spPr>
          <a:xfrm>
            <a:off x="650800" y="2334676"/>
            <a:ext cx="1303800" cy="281700"/>
          </a:xfrm>
          <a:prstGeom prst="rect">
            <a:avLst/>
          </a:prstGeom>
          <a:solidFill>
            <a:schemeClr val="lt2"/>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None/>
            </a:pPr>
            <a:r>
              <a:rPr lang="de" sz="1000" b="1">
                <a:solidFill>
                  <a:schemeClr val="dk1"/>
                </a:solidFill>
                <a:latin typeface="Source Sans 3"/>
                <a:ea typeface="Source Sans 3"/>
                <a:cs typeface="Source Sans 3"/>
                <a:sym typeface="Source Sans 3"/>
              </a:rPr>
              <a:t>Fachpublikum</a:t>
            </a:r>
            <a:endParaRPr sz="700" b="1">
              <a:latin typeface="Source Sans 3"/>
              <a:ea typeface="Source Sans 3"/>
              <a:cs typeface="Source Sans 3"/>
              <a:sym typeface="Source Sans 3"/>
            </a:endParaRPr>
          </a:p>
        </p:txBody>
      </p:sp>
      <p:sp>
        <p:nvSpPr>
          <p:cNvPr id="495" name="Google Shape;495;p47"/>
          <p:cNvSpPr txBox="1"/>
          <p:nvPr/>
        </p:nvSpPr>
        <p:spPr>
          <a:xfrm>
            <a:off x="4783179" y="2334676"/>
            <a:ext cx="1305300" cy="281700"/>
          </a:xfrm>
          <a:prstGeom prst="rect">
            <a:avLst/>
          </a:prstGeom>
          <a:solidFill>
            <a:schemeClr val="lt2"/>
          </a:solidFill>
          <a:ln>
            <a:noFill/>
          </a:ln>
        </p:spPr>
        <p:txBody>
          <a:bodyPr spcFirstLastPara="1" wrap="square" lIns="25400" tIns="25400" rIns="25400" bIns="25400" anchor="ctr" anchorCtr="0">
            <a:noAutofit/>
          </a:bodyPr>
          <a:lstStyle/>
          <a:p>
            <a:pPr marL="0" marR="0" lvl="0" indent="0" algn="ctr" rtl="0">
              <a:lnSpc>
                <a:spcPct val="126229"/>
              </a:lnSpc>
              <a:spcBef>
                <a:spcPts val="0"/>
              </a:spcBef>
              <a:spcAft>
                <a:spcPts val="0"/>
              </a:spcAft>
              <a:buNone/>
            </a:pPr>
            <a:r>
              <a:rPr lang="de" sz="1000" b="1">
                <a:solidFill>
                  <a:schemeClr val="dk1"/>
                </a:solidFill>
                <a:latin typeface="Source Sans 3"/>
                <a:ea typeface="Source Sans 3"/>
                <a:cs typeface="Source Sans 3"/>
                <a:sym typeface="Source Sans 3"/>
              </a:rPr>
              <a:t>Laienpublikum</a:t>
            </a:r>
            <a:endParaRPr sz="700" b="1">
              <a:latin typeface="Source Sans 3"/>
              <a:ea typeface="Source Sans 3"/>
              <a:cs typeface="Source Sans 3"/>
              <a:sym typeface="Source Sans 3"/>
            </a:endParaRPr>
          </a:p>
        </p:txBody>
      </p:sp>
      <p:sp>
        <p:nvSpPr>
          <p:cNvPr id="496" name="Google Shape;496;p47"/>
          <p:cNvSpPr txBox="1"/>
          <p:nvPr/>
        </p:nvSpPr>
        <p:spPr>
          <a:xfrm>
            <a:off x="6255582" y="2334676"/>
            <a:ext cx="1308000" cy="285300"/>
          </a:xfrm>
          <a:prstGeom prst="rect">
            <a:avLst/>
          </a:prstGeom>
          <a:solidFill>
            <a:schemeClr val="lt2"/>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None/>
            </a:pPr>
            <a:r>
              <a:rPr lang="de" sz="1000" b="1">
                <a:solidFill>
                  <a:schemeClr val="dk1"/>
                </a:solidFill>
                <a:latin typeface="Source Sans 3"/>
                <a:ea typeface="Source Sans 3"/>
                <a:cs typeface="Source Sans 3"/>
                <a:sym typeface="Source Sans 3"/>
              </a:rPr>
              <a:t>Fachpublikum</a:t>
            </a:r>
            <a:endParaRPr sz="700" b="1">
              <a:latin typeface="Source Sans 3"/>
              <a:ea typeface="Source Sans 3"/>
              <a:cs typeface="Source Sans 3"/>
              <a:sym typeface="Source Sans 3"/>
            </a:endParaRPr>
          </a:p>
        </p:txBody>
      </p:sp>
      <p:sp>
        <p:nvSpPr>
          <p:cNvPr id="497" name="Google Shape;497;p47"/>
          <p:cNvSpPr txBox="1"/>
          <p:nvPr/>
        </p:nvSpPr>
        <p:spPr>
          <a:xfrm>
            <a:off x="7588750" y="2334676"/>
            <a:ext cx="1311300" cy="285300"/>
          </a:xfrm>
          <a:prstGeom prst="rect">
            <a:avLst/>
          </a:prstGeom>
          <a:solidFill>
            <a:schemeClr val="lt2"/>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None/>
            </a:pPr>
            <a:r>
              <a:rPr lang="de" sz="1000" b="1">
                <a:solidFill>
                  <a:schemeClr val="dk1"/>
                </a:solidFill>
                <a:latin typeface="Source Sans 3"/>
                <a:ea typeface="Source Sans 3"/>
                <a:cs typeface="Source Sans 3"/>
                <a:sym typeface="Source Sans 3"/>
              </a:rPr>
              <a:t>Laienpublikum</a:t>
            </a:r>
            <a:endParaRPr sz="700" b="1">
              <a:latin typeface="Source Sans 3"/>
              <a:ea typeface="Source Sans 3"/>
              <a:cs typeface="Source Sans 3"/>
              <a:sym typeface="Source Sans 3"/>
            </a:endParaRPr>
          </a:p>
        </p:txBody>
      </p:sp>
      <p:sp>
        <p:nvSpPr>
          <p:cNvPr id="498" name="Google Shape;498;p47"/>
          <p:cNvSpPr txBox="1"/>
          <p:nvPr/>
        </p:nvSpPr>
        <p:spPr>
          <a:xfrm>
            <a:off x="1978325" y="2654725"/>
            <a:ext cx="1311300" cy="1992900"/>
          </a:xfrm>
          <a:prstGeom prst="rect">
            <a:avLst/>
          </a:prstGeom>
          <a:solidFill>
            <a:schemeClr val="lt2"/>
          </a:solidFill>
          <a:ln>
            <a:noFill/>
          </a:ln>
        </p:spPr>
        <p:txBody>
          <a:bodyPr spcFirstLastPara="1" wrap="square" lIns="72000" tIns="72000" rIns="72000" bIns="72000" anchor="t" anchorCtr="0">
            <a:noAutofit/>
          </a:bodyPr>
          <a:lstStyle/>
          <a:p>
            <a:pPr marL="144000" marR="0" lvl="0" indent="-135500" algn="l" rtl="0">
              <a:lnSpc>
                <a:spcPct val="100000"/>
              </a:lnSpc>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Tage der offenen Tür / lange Nächte</a:t>
            </a:r>
            <a:endParaRPr sz="1000">
              <a:solidFill>
                <a:schemeClr val="dk1"/>
              </a:solidFill>
              <a:latin typeface="Source Sans 3"/>
              <a:ea typeface="Source Sans 3"/>
              <a:cs typeface="Source Sans 3"/>
              <a:sym typeface="Source Sans 3"/>
            </a:endParaRPr>
          </a:p>
          <a:p>
            <a:pPr marL="144000" marR="0" lvl="0" indent="-135500" algn="l" rtl="0">
              <a:lnSpc>
                <a:spcPct val="100000"/>
              </a:lnSpc>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Ausstellungen</a:t>
            </a:r>
            <a:endParaRPr sz="1000">
              <a:solidFill>
                <a:schemeClr val="dk1"/>
              </a:solidFill>
              <a:latin typeface="Source Sans 3"/>
              <a:ea typeface="Source Sans 3"/>
              <a:cs typeface="Source Sans 3"/>
              <a:sym typeface="Source Sans 3"/>
            </a:endParaRPr>
          </a:p>
          <a:p>
            <a:pPr marL="144000" marR="0" lvl="0" indent="-135500" algn="l" rtl="0">
              <a:lnSpc>
                <a:spcPct val="100000"/>
              </a:lnSpc>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Science Shows / Slams, Fame Labs</a:t>
            </a:r>
            <a:endParaRPr sz="1000">
              <a:solidFill>
                <a:schemeClr val="dk1"/>
              </a:solidFill>
              <a:latin typeface="Source Sans 3"/>
              <a:ea typeface="Source Sans 3"/>
              <a:cs typeface="Source Sans 3"/>
              <a:sym typeface="Source Sans 3"/>
            </a:endParaRPr>
          </a:p>
          <a:p>
            <a:pPr marL="144000" marR="0" lvl="0" indent="-135500" algn="l" rtl="0">
              <a:lnSpc>
                <a:spcPct val="100000"/>
              </a:lnSpc>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Social-Media-</a:t>
            </a:r>
            <a:br>
              <a:rPr lang="de" sz="1000">
                <a:solidFill>
                  <a:schemeClr val="dk1"/>
                </a:solidFill>
                <a:latin typeface="Source Sans 3"/>
                <a:ea typeface="Source Sans 3"/>
                <a:cs typeface="Source Sans 3"/>
                <a:sym typeface="Source Sans 3"/>
              </a:rPr>
            </a:br>
            <a:r>
              <a:rPr lang="de" sz="1000">
                <a:solidFill>
                  <a:schemeClr val="dk1"/>
                </a:solidFill>
                <a:latin typeface="Source Sans 3"/>
                <a:ea typeface="Source Sans 3"/>
                <a:cs typeface="Source Sans 3"/>
                <a:sym typeface="Source Sans 3"/>
              </a:rPr>
              <a:t>Auftritte</a:t>
            </a:r>
            <a:endParaRPr sz="1000">
              <a:solidFill>
                <a:schemeClr val="dk1"/>
              </a:solidFill>
              <a:latin typeface="Source Sans 3"/>
              <a:ea typeface="Source Sans 3"/>
              <a:cs typeface="Source Sans 3"/>
              <a:sym typeface="Source Sans 3"/>
            </a:endParaRPr>
          </a:p>
          <a:p>
            <a:pPr marL="144000" marR="0" lvl="0" indent="-135500" algn="l" rtl="0">
              <a:lnSpc>
                <a:spcPct val="100000"/>
              </a:lnSpc>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Digitale Audio- und Videoformate</a:t>
            </a:r>
            <a:endParaRPr sz="1000">
              <a:solidFill>
                <a:schemeClr val="dk1"/>
              </a:solidFill>
              <a:latin typeface="Source Sans 3"/>
              <a:ea typeface="Source Sans 3"/>
              <a:cs typeface="Source Sans 3"/>
              <a:sym typeface="Source Sans 3"/>
            </a:endParaRPr>
          </a:p>
          <a:p>
            <a:pPr marL="144000" marR="0" lvl="0" indent="-135500" algn="l" rtl="0">
              <a:lnSpc>
                <a:spcPct val="100000"/>
              </a:lnSpc>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Wissenschafts-</a:t>
            </a:r>
            <a:br>
              <a:rPr lang="de" sz="1000">
                <a:solidFill>
                  <a:schemeClr val="dk1"/>
                </a:solidFill>
                <a:latin typeface="Source Sans 3"/>
                <a:ea typeface="Source Sans 3"/>
                <a:cs typeface="Source Sans 3"/>
                <a:sym typeface="Source Sans 3"/>
              </a:rPr>
            </a:br>
            <a:r>
              <a:rPr lang="de" sz="1000">
                <a:solidFill>
                  <a:schemeClr val="dk1"/>
                </a:solidFill>
                <a:latin typeface="Source Sans 3"/>
                <a:ea typeface="Source Sans 3"/>
                <a:cs typeface="Source Sans 3"/>
                <a:sym typeface="Source Sans 3"/>
              </a:rPr>
              <a:t>comics</a:t>
            </a:r>
            <a:endParaRPr sz="1000">
              <a:solidFill>
                <a:schemeClr val="dk1"/>
              </a:solidFill>
              <a:latin typeface="Source Sans 3"/>
              <a:ea typeface="Source Sans 3"/>
              <a:cs typeface="Source Sans 3"/>
              <a:sym typeface="Source Sans 3"/>
            </a:endParaRPr>
          </a:p>
          <a:p>
            <a:pPr marL="144000" marR="0" lvl="0" indent="-135500" algn="l" rtl="0">
              <a:lnSpc>
                <a:spcPct val="100000"/>
              </a:lnSpc>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a:t>
            </a:r>
            <a:endParaRPr sz="1000">
              <a:solidFill>
                <a:schemeClr val="dk1"/>
              </a:solidFill>
              <a:latin typeface="Source Sans 3"/>
              <a:ea typeface="Source Sans 3"/>
              <a:cs typeface="Source Sans 3"/>
              <a:sym typeface="Source Sans 3"/>
            </a:endParaRPr>
          </a:p>
        </p:txBody>
      </p:sp>
      <p:sp>
        <p:nvSpPr>
          <p:cNvPr id="499" name="Google Shape;499;p47"/>
          <p:cNvSpPr txBox="1"/>
          <p:nvPr/>
        </p:nvSpPr>
        <p:spPr>
          <a:xfrm>
            <a:off x="4779342" y="2654725"/>
            <a:ext cx="1310400" cy="1992900"/>
          </a:xfrm>
          <a:prstGeom prst="rect">
            <a:avLst/>
          </a:prstGeom>
          <a:solidFill>
            <a:schemeClr val="lt2"/>
          </a:solidFill>
          <a:ln>
            <a:noFill/>
          </a:ln>
        </p:spPr>
        <p:txBody>
          <a:bodyPr spcFirstLastPara="1" wrap="square" lIns="72000" tIns="72000" rIns="72000" bIns="72000" anchor="t" anchorCtr="0">
            <a:noAutofit/>
          </a:bodyPr>
          <a:lstStyle/>
          <a:p>
            <a:pPr marL="144000" marR="0" lvl="0" indent="-135500" algn="l" rtl="0">
              <a:lnSpc>
                <a:spcPct val="100000"/>
              </a:lnSpc>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Diskussions-</a:t>
            </a:r>
            <a:br>
              <a:rPr lang="de" sz="1000">
                <a:solidFill>
                  <a:schemeClr val="dk1"/>
                </a:solidFill>
                <a:latin typeface="Source Sans 3"/>
                <a:ea typeface="Source Sans 3"/>
                <a:cs typeface="Source Sans 3"/>
                <a:sym typeface="Source Sans 3"/>
              </a:rPr>
            </a:br>
            <a:r>
              <a:rPr lang="de" sz="1000">
                <a:solidFill>
                  <a:schemeClr val="dk1"/>
                </a:solidFill>
                <a:latin typeface="Source Sans 3"/>
                <a:ea typeface="Source Sans 3"/>
                <a:cs typeface="Source Sans 3"/>
                <a:sym typeface="Source Sans 3"/>
              </a:rPr>
              <a:t>veranstaltungen</a:t>
            </a:r>
            <a:endParaRPr sz="1000">
              <a:solidFill>
                <a:schemeClr val="dk1"/>
              </a:solidFill>
              <a:latin typeface="Source Sans 3"/>
              <a:ea typeface="Source Sans 3"/>
              <a:cs typeface="Source Sans 3"/>
              <a:sym typeface="Source Sans 3"/>
            </a:endParaRPr>
          </a:p>
          <a:p>
            <a:pPr marL="144000" marR="0" lvl="0" indent="-135500" algn="l" rtl="0">
              <a:lnSpc>
                <a:spcPct val="100000"/>
              </a:lnSpc>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Barcamps</a:t>
            </a:r>
            <a:endParaRPr sz="1000">
              <a:solidFill>
                <a:schemeClr val="dk1"/>
              </a:solidFill>
              <a:latin typeface="Source Sans 3"/>
              <a:ea typeface="Source Sans 3"/>
              <a:cs typeface="Source Sans 3"/>
              <a:sym typeface="Source Sans 3"/>
            </a:endParaRPr>
          </a:p>
          <a:p>
            <a:pPr marL="144000" marR="0" lvl="0" indent="-135500" algn="l" rtl="0">
              <a:lnSpc>
                <a:spcPct val="100000"/>
              </a:lnSpc>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Fishbowls</a:t>
            </a:r>
            <a:endParaRPr sz="1000">
              <a:solidFill>
                <a:schemeClr val="dk1"/>
              </a:solidFill>
              <a:latin typeface="Source Sans 3"/>
              <a:ea typeface="Source Sans 3"/>
              <a:cs typeface="Source Sans 3"/>
              <a:sym typeface="Source Sans 3"/>
            </a:endParaRPr>
          </a:p>
          <a:p>
            <a:pPr marL="144000" marR="0" lvl="0" indent="-135500" algn="l" rtl="0">
              <a:lnSpc>
                <a:spcPct val="100000"/>
              </a:lnSpc>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Weltcafés</a:t>
            </a:r>
            <a:endParaRPr sz="1000">
              <a:solidFill>
                <a:schemeClr val="dk1"/>
              </a:solidFill>
              <a:latin typeface="Source Sans 3"/>
              <a:ea typeface="Source Sans 3"/>
              <a:cs typeface="Source Sans 3"/>
              <a:sym typeface="Source Sans 3"/>
            </a:endParaRPr>
          </a:p>
          <a:p>
            <a:pPr marL="144000" marR="0" lvl="0" indent="-135500" algn="l" rtl="0">
              <a:lnSpc>
                <a:spcPct val="100000"/>
              </a:lnSpc>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British Debates</a:t>
            </a:r>
            <a:endParaRPr sz="1000">
              <a:solidFill>
                <a:schemeClr val="dk1"/>
              </a:solidFill>
              <a:latin typeface="Source Sans 3"/>
              <a:ea typeface="Source Sans 3"/>
              <a:cs typeface="Source Sans 3"/>
              <a:sym typeface="Source Sans 3"/>
            </a:endParaRPr>
          </a:p>
          <a:p>
            <a:pPr marL="144000" marR="0" lvl="0" indent="-135500" algn="l" rtl="0">
              <a:lnSpc>
                <a:spcPct val="100000"/>
              </a:lnSpc>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Planspiele</a:t>
            </a:r>
            <a:endParaRPr sz="1000">
              <a:solidFill>
                <a:schemeClr val="dk1"/>
              </a:solidFill>
              <a:latin typeface="Source Sans 3"/>
              <a:ea typeface="Source Sans 3"/>
              <a:cs typeface="Source Sans 3"/>
              <a:sym typeface="Source Sans 3"/>
            </a:endParaRPr>
          </a:p>
          <a:p>
            <a:pPr marL="144000" marR="0" lvl="0" indent="-135500" algn="l" rtl="0">
              <a:lnSpc>
                <a:spcPct val="100000"/>
              </a:lnSpc>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Interviewformate: Ask me Anything / Meet a Scientist</a:t>
            </a:r>
            <a:endParaRPr sz="1000">
              <a:solidFill>
                <a:schemeClr val="dk1"/>
              </a:solidFill>
              <a:latin typeface="Source Sans 3"/>
              <a:ea typeface="Source Sans 3"/>
              <a:cs typeface="Source Sans 3"/>
              <a:sym typeface="Source Sans 3"/>
            </a:endParaRPr>
          </a:p>
          <a:p>
            <a:pPr marL="144000" lvl="0" indent="-135500" algn="l" rtl="0">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a:t>
            </a:r>
            <a:endParaRPr sz="1000" i="0" u="none" strike="noStrike" cap="none">
              <a:solidFill>
                <a:srgbClr val="006E96"/>
              </a:solidFill>
              <a:latin typeface="Source Sans 3"/>
              <a:ea typeface="Source Sans 3"/>
              <a:cs typeface="Source Sans 3"/>
              <a:sym typeface="Source Sans 3"/>
            </a:endParaRPr>
          </a:p>
        </p:txBody>
      </p:sp>
      <p:sp>
        <p:nvSpPr>
          <p:cNvPr id="500" name="Google Shape;500;p47"/>
          <p:cNvSpPr txBox="1"/>
          <p:nvPr/>
        </p:nvSpPr>
        <p:spPr>
          <a:xfrm>
            <a:off x="7588100" y="2654725"/>
            <a:ext cx="1308000" cy="1992900"/>
          </a:xfrm>
          <a:prstGeom prst="rect">
            <a:avLst/>
          </a:prstGeom>
          <a:solidFill>
            <a:schemeClr val="lt2"/>
          </a:solidFill>
          <a:ln>
            <a:noFill/>
          </a:ln>
        </p:spPr>
        <p:txBody>
          <a:bodyPr spcFirstLastPara="1" wrap="square" lIns="72000" tIns="72000" rIns="72000" bIns="72000" anchor="t" anchorCtr="0">
            <a:noAutofit/>
          </a:bodyPr>
          <a:lstStyle/>
          <a:p>
            <a:pPr marL="144000" marR="0" lvl="0" indent="-135500" algn="l" rtl="0">
              <a:lnSpc>
                <a:spcPct val="100000"/>
              </a:lnSpc>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Schüler*innen- / Studentische Parlamente</a:t>
            </a:r>
            <a:endParaRPr sz="1000">
              <a:solidFill>
                <a:schemeClr val="dk1"/>
              </a:solidFill>
              <a:latin typeface="Source Sans 3"/>
              <a:ea typeface="Source Sans 3"/>
              <a:cs typeface="Source Sans 3"/>
              <a:sym typeface="Source Sans 3"/>
            </a:endParaRPr>
          </a:p>
          <a:p>
            <a:pPr marL="144000" marR="0" lvl="0" indent="-135500" algn="l" rtl="0">
              <a:lnSpc>
                <a:spcPct val="100000"/>
              </a:lnSpc>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Hackathons Lernlabore und offene Werkstätten</a:t>
            </a:r>
            <a:endParaRPr sz="1000">
              <a:solidFill>
                <a:schemeClr val="dk1"/>
              </a:solidFill>
              <a:latin typeface="Source Sans 3"/>
              <a:ea typeface="Source Sans 3"/>
              <a:cs typeface="Source Sans 3"/>
              <a:sym typeface="Source Sans 3"/>
            </a:endParaRPr>
          </a:p>
          <a:p>
            <a:pPr marL="144000" marR="0" lvl="0" indent="-135500" algn="l" rtl="0">
              <a:lnSpc>
                <a:spcPct val="100000"/>
              </a:lnSpc>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Citizen Science</a:t>
            </a:r>
            <a:endParaRPr sz="1000">
              <a:solidFill>
                <a:schemeClr val="dk1"/>
              </a:solidFill>
              <a:latin typeface="Source Sans 3"/>
              <a:ea typeface="Source Sans 3"/>
              <a:cs typeface="Source Sans 3"/>
              <a:sym typeface="Source Sans 3"/>
            </a:endParaRPr>
          </a:p>
          <a:p>
            <a:pPr marL="144000" lvl="0" indent="-135500" algn="l" rtl="0">
              <a:spcBef>
                <a:spcPts val="0"/>
              </a:spcBef>
              <a:spcAft>
                <a:spcPts val="0"/>
              </a:spcAft>
              <a:buClr>
                <a:schemeClr val="dk1"/>
              </a:buClr>
              <a:buSzPts val="1000"/>
              <a:buFont typeface="Source Sans 3"/>
              <a:buChar char=":"/>
            </a:pPr>
            <a:r>
              <a:rPr lang="de" sz="1000">
                <a:solidFill>
                  <a:schemeClr val="dk1"/>
                </a:solidFill>
                <a:latin typeface="Source Sans 3"/>
                <a:ea typeface="Source Sans 3"/>
                <a:cs typeface="Source Sans 3"/>
                <a:sym typeface="Source Sans 3"/>
              </a:rPr>
              <a:t>…</a:t>
            </a:r>
            <a:endParaRPr sz="1000" i="0" u="none" strike="noStrike" cap="none">
              <a:solidFill>
                <a:srgbClr val="006E96"/>
              </a:solidFill>
              <a:latin typeface="Source Sans 3"/>
              <a:ea typeface="Source Sans 3"/>
              <a:cs typeface="Source Sans 3"/>
              <a:sym typeface="Source Sans 3"/>
            </a:endParaRPr>
          </a:p>
        </p:txBody>
      </p:sp>
      <p:sp>
        <p:nvSpPr>
          <p:cNvPr id="501" name="Google Shape;501;p47"/>
          <p:cNvSpPr/>
          <p:nvPr/>
        </p:nvSpPr>
        <p:spPr>
          <a:xfrm>
            <a:off x="1299375" y="1120963"/>
            <a:ext cx="353700" cy="353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2" name="Google Shape;502;p47"/>
          <p:cNvSpPr/>
          <p:nvPr/>
        </p:nvSpPr>
        <p:spPr>
          <a:xfrm>
            <a:off x="1299375" y="1732054"/>
            <a:ext cx="353700" cy="353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503" name="Google Shape;503;p47"/>
          <p:cNvCxnSpPr/>
          <p:nvPr/>
        </p:nvCxnSpPr>
        <p:spPr>
          <a:xfrm>
            <a:off x="1476223" y="1522625"/>
            <a:ext cx="0" cy="161400"/>
          </a:xfrm>
          <a:prstGeom prst="straightConnector1">
            <a:avLst/>
          </a:prstGeom>
          <a:noFill/>
          <a:ln w="9525" cap="flat" cmpd="sng">
            <a:solidFill>
              <a:schemeClr val="dk1"/>
            </a:solidFill>
            <a:prstDash val="solid"/>
            <a:round/>
            <a:headEnd type="none" w="med" len="med"/>
            <a:tailEnd type="triangle" w="med" len="med"/>
          </a:ln>
        </p:spPr>
      </p:cxnSp>
      <p:cxnSp>
        <p:nvCxnSpPr>
          <p:cNvPr id="504" name="Google Shape;504;p47"/>
          <p:cNvCxnSpPr/>
          <p:nvPr/>
        </p:nvCxnSpPr>
        <p:spPr>
          <a:xfrm>
            <a:off x="3413506" y="1503931"/>
            <a:ext cx="143700" cy="191400"/>
          </a:xfrm>
          <a:prstGeom prst="straightConnector1">
            <a:avLst/>
          </a:prstGeom>
          <a:noFill/>
          <a:ln w="9525" cap="flat" cmpd="sng">
            <a:solidFill>
              <a:schemeClr val="dk1"/>
            </a:solidFill>
            <a:prstDash val="solid"/>
            <a:round/>
            <a:headEnd type="none" w="med" len="med"/>
            <a:tailEnd type="triangle" w="med" len="med"/>
          </a:ln>
        </p:spPr>
      </p:cxnSp>
      <p:cxnSp>
        <p:nvCxnSpPr>
          <p:cNvPr id="505" name="Google Shape;505;p47"/>
          <p:cNvCxnSpPr/>
          <p:nvPr/>
        </p:nvCxnSpPr>
        <p:spPr>
          <a:xfrm rot="-1750387">
            <a:off x="5751409" y="1509302"/>
            <a:ext cx="126782" cy="212218"/>
          </a:xfrm>
          <a:prstGeom prst="straightConnector1">
            <a:avLst/>
          </a:prstGeom>
          <a:noFill/>
          <a:ln w="9525" cap="flat" cmpd="sng">
            <a:solidFill>
              <a:schemeClr val="dk1"/>
            </a:solidFill>
            <a:prstDash val="solid"/>
            <a:round/>
            <a:headEnd type="none" w="med" len="med"/>
            <a:tailEnd type="triangle" w="med" len="med"/>
          </a:ln>
        </p:spPr>
      </p:cxnSp>
      <p:cxnSp>
        <p:nvCxnSpPr>
          <p:cNvPr id="506" name="Google Shape;506;p47"/>
          <p:cNvCxnSpPr/>
          <p:nvPr/>
        </p:nvCxnSpPr>
        <p:spPr>
          <a:xfrm rot="-1750387">
            <a:off x="5775710" y="1458810"/>
            <a:ext cx="126782" cy="212218"/>
          </a:xfrm>
          <a:prstGeom prst="straightConnector1">
            <a:avLst/>
          </a:prstGeom>
          <a:noFill/>
          <a:ln w="9525" cap="flat" cmpd="sng">
            <a:solidFill>
              <a:schemeClr val="dk1"/>
            </a:solidFill>
            <a:prstDash val="dash"/>
            <a:round/>
            <a:headEnd type="triangle" w="med" len="med"/>
            <a:tailEnd type="none" w="med" len="med"/>
          </a:ln>
        </p:spPr>
      </p:cxnSp>
      <p:sp>
        <p:nvSpPr>
          <p:cNvPr id="507" name="Google Shape;507;p47"/>
          <p:cNvSpPr/>
          <p:nvPr/>
        </p:nvSpPr>
        <p:spPr>
          <a:xfrm>
            <a:off x="3142253" y="1141151"/>
            <a:ext cx="353700" cy="353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8" name="Google Shape;508;p47"/>
          <p:cNvSpPr/>
          <p:nvPr/>
        </p:nvSpPr>
        <p:spPr>
          <a:xfrm>
            <a:off x="3499149" y="1686830"/>
            <a:ext cx="353700" cy="353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9" name="Google Shape;509;p47"/>
          <p:cNvSpPr/>
          <p:nvPr/>
        </p:nvSpPr>
        <p:spPr>
          <a:xfrm>
            <a:off x="5342035" y="1237155"/>
            <a:ext cx="353700" cy="353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0" name="Google Shape;510;p47"/>
          <p:cNvSpPr/>
          <p:nvPr/>
        </p:nvSpPr>
        <p:spPr>
          <a:xfrm>
            <a:off x="5961960" y="1590812"/>
            <a:ext cx="353700" cy="353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1" name="Google Shape;511;p47"/>
          <p:cNvSpPr/>
          <p:nvPr/>
        </p:nvSpPr>
        <p:spPr>
          <a:xfrm>
            <a:off x="7340547" y="1413962"/>
            <a:ext cx="353700" cy="353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2" name="Google Shape;512;p47"/>
          <p:cNvSpPr/>
          <p:nvPr/>
        </p:nvSpPr>
        <p:spPr>
          <a:xfrm>
            <a:off x="8081428" y="1435786"/>
            <a:ext cx="353700" cy="353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513" name="Google Shape;513;p47"/>
          <p:cNvCxnSpPr/>
          <p:nvPr/>
        </p:nvCxnSpPr>
        <p:spPr>
          <a:xfrm rot="-3584028">
            <a:off x="7852570" y="1539195"/>
            <a:ext cx="126781" cy="212403"/>
          </a:xfrm>
          <a:prstGeom prst="straightConnector1">
            <a:avLst/>
          </a:prstGeom>
          <a:noFill/>
          <a:ln w="9525" cap="flat" cmpd="sng">
            <a:solidFill>
              <a:schemeClr val="dk1"/>
            </a:solidFill>
            <a:prstDash val="solid"/>
            <a:round/>
            <a:headEnd type="none" w="med" len="med"/>
            <a:tailEnd type="triangle" w="med" len="med"/>
          </a:ln>
        </p:spPr>
      </p:cxnSp>
      <p:cxnSp>
        <p:nvCxnSpPr>
          <p:cNvPr id="514" name="Google Shape;514;p47"/>
          <p:cNvCxnSpPr/>
          <p:nvPr/>
        </p:nvCxnSpPr>
        <p:spPr>
          <a:xfrm rot="-3584028">
            <a:off x="7796637" y="1483357"/>
            <a:ext cx="126781" cy="212403"/>
          </a:xfrm>
          <a:prstGeom prst="straightConnector1">
            <a:avLst/>
          </a:prstGeom>
          <a:noFill/>
          <a:ln w="9525" cap="flat" cmpd="sng">
            <a:solidFill>
              <a:schemeClr val="dk1"/>
            </a:solidFill>
            <a:prstDash val="solid"/>
            <a:round/>
            <a:headEnd type="triangle" w="med" len="med"/>
            <a:tailEnd type="none"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518"/>
        <p:cNvGrpSpPr/>
        <p:nvPr/>
      </p:nvGrpSpPr>
      <p:grpSpPr>
        <a:xfrm>
          <a:off x="0" y="0"/>
          <a:ext cx="0" cy="0"/>
          <a:chOff x="0" y="0"/>
          <a:chExt cx="0" cy="0"/>
        </a:xfrm>
      </p:grpSpPr>
      <p:sp>
        <p:nvSpPr>
          <p:cNvPr id="519" name="Google Shape;519;p48"/>
          <p:cNvSpPr txBox="1">
            <a:spLocks noGrp="1"/>
          </p:cNvSpPr>
          <p:nvPr>
            <p:ph type="title"/>
          </p:nvPr>
        </p:nvSpPr>
        <p:spPr>
          <a:xfrm>
            <a:off x="433975" y="1934850"/>
            <a:ext cx="3837000" cy="63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a:t>Format entwickeln</a:t>
            </a:r>
            <a:endParaRPr/>
          </a:p>
        </p:txBody>
      </p:sp>
      <p:sp>
        <p:nvSpPr>
          <p:cNvPr id="520" name="Google Shape;520;p48"/>
          <p:cNvSpPr txBox="1">
            <a:spLocks noGrp="1"/>
          </p:cNvSpPr>
          <p:nvPr>
            <p:ph type="subTitle" idx="1"/>
          </p:nvPr>
        </p:nvSpPr>
        <p:spPr>
          <a:xfrm>
            <a:off x="433969" y="1565500"/>
            <a:ext cx="3837000" cy="369300"/>
          </a:xfrm>
          <a:prstGeom prst="rect">
            <a:avLst/>
          </a:prstGeom>
          <a:ln>
            <a:noFill/>
          </a:ln>
        </p:spPr>
        <p:txBody>
          <a:bodyPr spcFirstLastPara="1" wrap="square" lIns="91425" tIns="91425" rIns="91425" bIns="91425" anchor="t" anchorCtr="0">
            <a:normAutofit/>
          </a:bodyPr>
          <a:lstStyle/>
          <a:p>
            <a:pPr marL="0" lvl="0" indent="0" algn="l" rtl="0">
              <a:spcBef>
                <a:spcPts val="0"/>
              </a:spcBef>
              <a:spcAft>
                <a:spcPts val="0"/>
              </a:spcAft>
              <a:buNone/>
            </a:pPr>
            <a:r>
              <a:rPr lang="de"/>
              <a:t>ÜBUNG</a:t>
            </a:r>
            <a:endParaRPr/>
          </a:p>
        </p:txBody>
      </p:sp>
      <p:sp>
        <p:nvSpPr>
          <p:cNvPr id="521" name="Google Shape;521;p48"/>
          <p:cNvSpPr txBox="1">
            <a:spLocks noGrp="1"/>
          </p:cNvSpPr>
          <p:nvPr>
            <p:ph type="body" idx="2"/>
          </p:nvPr>
        </p:nvSpPr>
        <p:spPr>
          <a:xfrm>
            <a:off x="4812325" y="500850"/>
            <a:ext cx="3837000" cy="4088700"/>
          </a:xfrm>
          <a:prstGeom prst="rect">
            <a:avLst/>
          </a:prstGeom>
        </p:spPr>
        <p:txBody>
          <a:bodyPr spcFirstLastPara="1" wrap="square" lIns="91425" tIns="91425" rIns="91425" bIns="91425" anchor="ctr" anchorCtr="0">
            <a:normAutofit/>
          </a:bodyPr>
          <a:lstStyle/>
          <a:p>
            <a:pPr marL="360000" marR="0" lvl="0" indent="-355600" algn="l" rtl="0">
              <a:lnSpc>
                <a:spcPct val="115000"/>
              </a:lnSpc>
              <a:spcBef>
                <a:spcPts val="0"/>
              </a:spcBef>
              <a:spcAft>
                <a:spcPts val="600"/>
              </a:spcAft>
              <a:buSzPts val="2000"/>
              <a:buChar char=":"/>
            </a:pPr>
            <a:r>
              <a:rPr lang="de" b="1" dirty="0">
                <a:solidFill>
                  <a:schemeClr val="dk1"/>
                </a:solidFill>
              </a:rPr>
              <a:t>15 Minuten Formate brainstormen</a:t>
            </a:r>
            <a:br>
              <a:rPr lang="de" dirty="0">
                <a:solidFill>
                  <a:schemeClr val="dk1"/>
                </a:solidFill>
              </a:rPr>
            </a:br>
            <a:r>
              <a:rPr lang="de" dirty="0">
                <a:solidFill>
                  <a:schemeClr val="dk1"/>
                </a:solidFill>
              </a:rPr>
              <a:t>Findet Euch in Dreiergruppen zusammen. Haltet in Eurem Übungsheft eine erste Formatidee für Eure Zielgruppe fest. In zwei Runden gebt Ihr anschließend Eure Formatidee an die Person links von Euch, die die Idee entweder weiterentwickelt oder eine neue hinzufügt. Entscheide Dich am Ende für eine der entstandenen Ideen.</a:t>
            </a:r>
            <a:endParaRPr dirty="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49"/>
          <p:cNvSpPr txBox="1">
            <a:spLocks noGrp="1"/>
          </p:cNvSpPr>
          <p:nvPr>
            <p:ph type="title"/>
          </p:nvPr>
        </p:nvSpPr>
        <p:spPr>
          <a:xfrm>
            <a:off x="433975" y="1934850"/>
            <a:ext cx="3837000" cy="63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a:t>Format entwickeln</a:t>
            </a:r>
            <a:endParaRPr/>
          </a:p>
        </p:txBody>
      </p:sp>
      <p:sp>
        <p:nvSpPr>
          <p:cNvPr id="527" name="Google Shape;527;p49"/>
          <p:cNvSpPr txBox="1">
            <a:spLocks noGrp="1"/>
          </p:cNvSpPr>
          <p:nvPr>
            <p:ph type="subTitle" idx="1"/>
          </p:nvPr>
        </p:nvSpPr>
        <p:spPr>
          <a:xfrm>
            <a:off x="433969" y="1565500"/>
            <a:ext cx="3837000" cy="369300"/>
          </a:xfrm>
          <a:prstGeom prst="rect">
            <a:avLst/>
          </a:prstGeom>
          <a:ln>
            <a:noFill/>
          </a:ln>
        </p:spPr>
        <p:txBody>
          <a:bodyPr spcFirstLastPara="1" wrap="square" lIns="91425" tIns="91425" rIns="91425" bIns="91425" anchor="t" anchorCtr="0">
            <a:normAutofit/>
          </a:bodyPr>
          <a:lstStyle/>
          <a:p>
            <a:pPr marL="0" lvl="0" indent="0" algn="l" rtl="0">
              <a:spcBef>
                <a:spcPts val="0"/>
              </a:spcBef>
              <a:spcAft>
                <a:spcPts val="0"/>
              </a:spcAft>
              <a:buNone/>
            </a:pPr>
            <a:r>
              <a:rPr lang="de"/>
              <a:t>ÜBUNG</a:t>
            </a:r>
            <a:endParaRPr/>
          </a:p>
        </p:txBody>
      </p:sp>
      <p:sp>
        <p:nvSpPr>
          <p:cNvPr id="528" name="Google Shape;528;p49"/>
          <p:cNvSpPr txBox="1">
            <a:spLocks noGrp="1"/>
          </p:cNvSpPr>
          <p:nvPr>
            <p:ph type="body" idx="2"/>
          </p:nvPr>
        </p:nvSpPr>
        <p:spPr>
          <a:xfrm>
            <a:off x="4812325" y="500850"/>
            <a:ext cx="3837000" cy="4088700"/>
          </a:xfrm>
          <a:prstGeom prst="rect">
            <a:avLst/>
          </a:prstGeom>
        </p:spPr>
        <p:txBody>
          <a:bodyPr spcFirstLastPara="1" wrap="square" lIns="91425" tIns="91425" rIns="91425" bIns="91425" anchor="ctr" anchorCtr="0">
            <a:normAutofit/>
          </a:bodyPr>
          <a:lstStyle/>
          <a:p>
            <a:pPr marL="360000" marR="0" lvl="0" indent="-355600" algn="l" rtl="0">
              <a:lnSpc>
                <a:spcPct val="115000"/>
              </a:lnSpc>
              <a:spcBef>
                <a:spcPts val="0"/>
              </a:spcBef>
              <a:spcAft>
                <a:spcPts val="600"/>
              </a:spcAft>
              <a:buSzPts val="2000"/>
              <a:buChar char=":"/>
            </a:pPr>
            <a:r>
              <a:rPr lang="de" b="1" dirty="0"/>
              <a:t>15 Minuten Einzelarbeit</a:t>
            </a:r>
            <a:br>
              <a:rPr lang="de" dirty="0"/>
            </a:br>
            <a:r>
              <a:rPr lang="de" dirty="0">
                <a:solidFill>
                  <a:schemeClr val="dk1"/>
                </a:solidFill>
              </a:rPr>
              <a:t>Wähle ein Format für Dein Kommunikationsvorhaben aus und skizziere Deine strategischen Überlegungen auf dem Miro-Board.</a:t>
            </a:r>
            <a:endParaRPr dirty="0">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50"/>
          <p:cNvSpPr txBox="1">
            <a:spLocks noGrp="1"/>
          </p:cNvSpPr>
          <p:nvPr>
            <p:ph type="ctrTitle"/>
          </p:nvPr>
        </p:nvSpPr>
        <p:spPr>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de"/>
              <a:t>Mittagspause </a:t>
            </a:r>
            <a:endParaRPr/>
          </a:p>
        </p:txBody>
      </p:sp>
      <p:sp>
        <p:nvSpPr>
          <p:cNvPr id="534" name="Google Shape;534;p50"/>
          <p:cNvSpPr txBox="1">
            <a:spLocks noGrp="1"/>
          </p:cNvSpPr>
          <p:nvPr>
            <p:ph type="subTitle" idx="1"/>
          </p:nvPr>
        </p:nvSpPr>
        <p:spPr>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de"/>
              <a:t>Frische Luft und Lunch</a:t>
            </a:r>
            <a:endParaRPr/>
          </a:p>
        </p:txBody>
      </p:sp>
      <p:sp>
        <p:nvSpPr>
          <p:cNvPr id="535" name="Google Shape;535;p50"/>
          <p:cNvSpPr txBox="1"/>
          <p:nvPr/>
        </p:nvSpPr>
        <p:spPr>
          <a:xfrm>
            <a:off x="4847080" y="2704500"/>
            <a:ext cx="1726500" cy="635400"/>
          </a:xfrm>
          <a:prstGeom prst="rect">
            <a:avLst/>
          </a:prstGeom>
          <a:noFill/>
          <a:ln>
            <a:noFill/>
          </a:ln>
        </p:spPr>
        <p:txBody>
          <a:bodyPr spcFirstLastPara="1" wrap="square" lIns="91425" tIns="91425" rIns="91425" bIns="91425" anchor="ctr" anchorCtr="0">
            <a:normAutofit/>
          </a:bodyPr>
          <a:lstStyle/>
          <a:p>
            <a:pPr marL="0" lvl="0" indent="0" algn="ctr" rtl="0">
              <a:spcBef>
                <a:spcPts val="0"/>
              </a:spcBef>
              <a:spcAft>
                <a:spcPts val="0"/>
              </a:spcAft>
              <a:buNone/>
            </a:pPr>
            <a:r>
              <a:rPr lang="de" sz="2000" b="1">
                <a:latin typeface="Calibri"/>
                <a:ea typeface="Calibri"/>
                <a:cs typeface="Calibri"/>
                <a:sym typeface="Calibri"/>
              </a:rPr>
              <a:t>45 </a:t>
            </a:r>
            <a:r>
              <a:rPr lang="de" sz="2000" b="1">
                <a:solidFill>
                  <a:srgbClr val="000000"/>
                </a:solidFill>
                <a:latin typeface="Calibri"/>
                <a:ea typeface="Calibri"/>
                <a:cs typeface="Calibri"/>
                <a:sym typeface="Calibri"/>
              </a:rPr>
              <a:t>min</a:t>
            </a:r>
            <a:endParaRPr sz="2000" b="1">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4"/>
          <p:cNvSpPr txBox="1">
            <a:spLocks noGrp="1"/>
          </p:cNvSpPr>
          <p:nvPr>
            <p:ph type="title"/>
          </p:nvPr>
        </p:nvSpPr>
        <p:spPr>
          <a:xfrm>
            <a:off x="252000" y="842400"/>
            <a:ext cx="7100400" cy="47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de" sz="2000"/>
              <a:t>Zielsetzung des </a:t>
            </a:r>
            <a:r>
              <a:rPr lang="de"/>
              <a:t>dritten</a:t>
            </a:r>
            <a:r>
              <a:rPr lang="de" sz="2000"/>
              <a:t> Moduls</a:t>
            </a:r>
            <a:endParaRPr sz="2000"/>
          </a:p>
        </p:txBody>
      </p:sp>
      <p:sp>
        <p:nvSpPr>
          <p:cNvPr id="173" name="Google Shape;173;p24"/>
          <p:cNvSpPr txBox="1">
            <a:spLocks noGrp="1"/>
          </p:cNvSpPr>
          <p:nvPr>
            <p:ph type="subTitle" idx="1"/>
          </p:nvPr>
        </p:nvSpPr>
        <p:spPr>
          <a:xfrm>
            <a:off x="252000" y="698400"/>
            <a:ext cx="7100400" cy="18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e"/>
              <a:t>EINFÜHRUNG</a:t>
            </a:r>
            <a:endParaRPr/>
          </a:p>
        </p:txBody>
      </p:sp>
      <p:sp>
        <p:nvSpPr>
          <p:cNvPr id="174" name="Google Shape;174;p24"/>
          <p:cNvSpPr txBox="1"/>
          <p:nvPr/>
        </p:nvSpPr>
        <p:spPr>
          <a:xfrm>
            <a:off x="4281888" y="1990850"/>
            <a:ext cx="3460200" cy="1741500"/>
          </a:xfrm>
          <a:prstGeom prst="rect">
            <a:avLst/>
          </a:prstGeom>
          <a:noFill/>
          <a:ln>
            <a:noFill/>
          </a:ln>
        </p:spPr>
        <p:txBody>
          <a:bodyPr spcFirstLastPara="1" wrap="square" lIns="91425" tIns="91425" rIns="91425" bIns="91425" anchor="t" anchorCtr="0">
            <a:spAutoFit/>
          </a:bodyPr>
          <a:lstStyle/>
          <a:p>
            <a:pPr marL="457200" lvl="0" indent="-330200" algn="l" rtl="0">
              <a:lnSpc>
                <a:spcPct val="120000"/>
              </a:lnSpc>
              <a:spcBef>
                <a:spcPts val="1000"/>
              </a:spcBef>
              <a:spcAft>
                <a:spcPts val="0"/>
              </a:spcAft>
              <a:buClr>
                <a:schemeClr val="dk1"/>
              </a:buClr>
              <a:buSzPts val="1600"/>
              <a:buFont typeface="Source Sans 3"/>
              <a:buChar char=":"/>
            </a:pPr>
            <a:r>
              <a:rPr lang="de" sz="1600">
                <a:solidFill>
                  <a:schemeClr val="dk1"/>
                </a:solidFill>
                <a:latin typeface="Source Sans 3"/>
                <a:ea typeface="Source Sans 3"/>
                <a:cs typeface="Source Sans 3"/>
                <a:sym typeface="Source Sans 3"/>
              </a:rPr>
              <a:t>Zielgruppengerechte Kommunikation erlernen</a:t>
            </a:r>
            <a:endParaRPr sz="1600">
              <a:solidFill>
                <a:schemeClr val="dk1"/>
              </a:solidFill>
              <a:latin typeface="Source Sans 3"/>
              <a:ea typeface="Source Sans 3"/>
              <a:cs typeface="Source Sans 3"/>
              <a:sym typeface="Source Sans 3"/>
            </a:endParaRPr>
          </a:p>
          <a:p>
            <a:pPr marL="457200" lvl="0" indent="-330200" algn="l" rtl="0">
              <a:lnSpc>
                <a:spcPct val="120000"/>
              </a:lnSpc>
              <a:spcBef>
                <a:spcPts val="1000"/>
              </a:spcBef>
              <a:spcAft>
                <a:spcPts val="0"/>
              </a:spcAft>
              <a:buClr>
                <a:schemeClr val="dk1"/>
              </a:buClr>
              <a:buSzPts val="1600"/>
              <a:buFont typeface="Source Sans 3"/>
              <a:buChar char=":"/>
            </a:pPr>
            <a:r>
              <a:rPr lang="de" sz="1600">
                <a:solidFill>
                  <a:schemeClr val="dk1"/>
                </a:solidFill>
                <a:latin typeface="Source Sans 3"/>
                <a:ea typeface="Source Sans 3"/>
                <a:cs typeface="Source Sans 3"/>
                <a:sym typeface="Source Sans 3"/>
              </a:rPr>
              <a:t>Wirkungsvolle Kommunikationsvorhaben entwickeln</a:t>
            </a:r>
            <a:endParaRPr sz="1600">
              <a:solidFill>
                <a:schemeClr val="dk1"/>
              </a:solidFill>
              <a:latin typeface="Source Sans 3"/>
              <a:ea typeface="Source Sans 3"/>
              <a:cs typeface="Source Sans 3"/>
              <a:sym typeface="Source Sans 3"/>
            </a:endParaRPr>
          </a:p>
        </p:txBody>
      </p:sp>
      <p:grpSp>
        <p:nvGrpSpPr>
          <p:cNvPr id="175" name="Google Shape;175;p24"/>
          <p:cNvGrpSpPr/>
          <p:nvPr/>
        </p:nvGrpSpPr>
        <p:grpSpPr>
          <a:xfrm>
            <a:off x="711635" y="1620141"/>
            <a:ext cx="2868074" cy="2906543"/>
            <a:chOff x="711635" y="1620141"/>
            <a:chExt cx="2868074" cy="2906543"/>
          </a:xfrm>
        </p:grpSpPr>
        <p:grpSp>
          <p:nvGrpSpPr>
            <p:cNvPr id="176" name="Google Shape;176;p24"/>
            <p:cNvGrpSpPr/>
            <p:nvPr/>
          </p:nvGrpSpPr>
          <p:grpSpPr>
            <a:xfrm>
              <a:off x="711635" y="1777665"/>
              <a:ext cx="2749531" cy="2749019"/>
              <a:chOff x="2961500" y="961400"/>
              <a:chExt cx="3221100" cy="3220500"/>
            </a:xfrm>
          </p:grpSpPr>
          <p:sp>
            <p:nvSpPr>
              <p:cNvPr id="177" name="Google Shape;177;p24"/>
              <p:cNvSpPr/>
              <p:nvPr/>
            </p:nvSpPr>
            <p:spPr>
              <a:xfrm>
                <a:off x="2961500" y="961400"/>
                <a:ext cx="3221100" cy="3220500"/>
              </a:xfrm>
              <a:prstGeom prst="ellips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4"/>
              <p:cNvSpPr txBox="1"/>
              <p:nvPr/>
            </p:nvSpPr>
            <p:spPr>
              <a:xfrm>
                <a:off x="3782900" y="1200950"/>
                <a:ext cx="1578000" cy="5631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000">
                  <a:solidFill>
                    <a:srgbClr val="FFFFFF"/>
                  </a:solidFill>
                  <a:latin typeface="Roboto"/>
                  <a:ea typeface="Roboto"/>
                  <a:cs typeface="Roboto"/>
                  <a:sym typeface="Roboto"/>
                </a:endParaRPr>
              </a:p>
            </p:txBody>
          </p:sp>
        </p:grpSp>
        <p:grpSp>
          <p:nvGrpSpPr>
            <p:cNvPr id="179" name="Google Shape;179;p24"/>
            <p:cNvGrpSpPr/>
            <p:nvPr/>
          </p:nvGrpSpPr>
          <p:grpSpPr>
            <a:xfrm>
              <a:off x="1176817" y="2242555"/>
              <a:ext cx="1819582" cy="1819582"/>
              <a:chOff x="3401686" y="1841492"/>
              <a:chExt cx="2340600" cy="2340600"/>
            </a:xfrm>
          </p:grpSpPr>
          <p:sp>
            <p:nvSpPr>
              <p:cNvPr id="180" name="Google Shape;180;p24"/>
              <p:cNvSpPr/>
              <p:nvPr/>
            </p:nvSpPr>
            <p:spPr>
              <a:xfrm>
                <a:off x="3401686" y="1841492"/>
                <a:ext cx="2340600" cy="2340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4"/>
              <p:cNvSpPr txBox="1"/>
              <p:nvPr/>
            </p:nvSpPr>
            <p:spPr>
              <a:xfrm>
                <a:off x="3833274" y="2126800"/>
                <a:ext cx="1477200" cy="534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00">
                  <a:solidFill>
                    <a:srgbClr val="FFFFFF"/>
                  </a:solidFill>
                  <a:latin typeface="Roboto"/>
                  <a:ea typeface="Roboto"/>
                  <a:cs typeface="Roboto"/>
                  <a:sym typeface="Roboto"/>
                </a:endParaRPr>
              </a:p>
            </p:txBody>
          </p:sp>
        </p:grpSp>
        <p:sp>
          <p:nvSpPr>
            <p:cNvPr id="182" name="Google Shape;182;p24"/>
            <p:cNvSpPr/>
            <p:nvPr/>
          </p:nvSpPr>
          <p:spPr>
            <a:xfrm>
              <a:off x="1727410" y="2793266"/>
              <a:ext cx="717600" cy="717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3" name="Google Shape;183;p24"/>
            <p:cNvPicPr preferRelativeResize="0"/>
            <p:nvPr/>
          </p:nvPicPr>
          <p:blipFill rotWithShape="1">
            <a:blip r:embed="rId3">
              <a:alphaModFix/>
            </a:blip>
            <a:srcRect/>
            <a:stretch/>
          </p:blipFill>
          <p:spPr>
            <a:xfrm rot="10492335">
              <a:off x="1939820" y="1620141"/>
              <a:ext cx="1639889" cy="1639889"/>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51"/>
          <p:cNvSpPr txBox="1"/>
          <p:nvPr/>
        </p:nvSpPr>
        <p:spPr>
          <a:xfrm>
            <a:off x="5055000" y="4545900"/>
            <a:ext cx="3837000" cy="2925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None/>
            </a:pPr>
            <a:r>
              <a:rPr lang="de" sz="700">
                <a:solidFill>
                  <a:srgbClr val="B7B7B7"/>
                </a:solidFill>
                <a:latin typeface="JetBrains Mono"/>
                <a:ea typeface="JetBrains Mono"/>
                <a:cs typeface="JetBrains Mono"/>
                <a:sym typeface="JetBrains Mono"/>
              </a:rPr>
              <a:t>Edward de Bono (1990)</a:t>
            </a:r>
            <a:endParaRPr sz="700">
              <a:solidFill>
                <a:srgbClr val="B7B7B7"/>
              </a:solidFill>
              <a:latin typeface="JetBrains Mono"/>
              <a:ea typeface="JetBrains Mono"/>
              <a:cs typeface="JetBrains Mono"/>
              <a:sym typeface="JetBrains Mono"/>
            </a:endParaRPr>
          </a:p>
        </p:txBody>
      </p:sp>
      <p:sp>
        <p:nvSpPr>
          <p:cNvPr id="541" name="Google Shape;541;p51"/>
          <p:cNvSpPr txBox="1"/>
          <p:nvPr/>
        </p:nvSpPr>
        <p:spPr>
          <a:xfrm>
            <a:off x="463741" y="1769482"/>
            <a:ext cx="3369900" cy="158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sz="1300" b="1">
                <a:solidFill>
                  <a:schemeClr val="dk1"/>
                </a:solidFill>
                <a:latin typeface="Source Sans 3"/>
                <a:ea typeface="Source Sans 3"/>
                <a:cs typeface="Source Sans 3"/>
                <a:sym typeface="Source Sans 3"/>
              </a:rPr>
              <a:t>Kritik &amp; Vorsicht</a:t>
            </a:r>
            <a:br>
              <a:rPr lang="de" sz="1300">
                <a:solidFill>
                  <a:schemeClr val="dk1"/>
                </a:solidFill>
                <a:latin typeface="Source Sans 3"/>
                <a:ea typeface="Source Sans 3"/>
                <a:cs typeface="Source Sans 3"/>
                <a:sym typeface="Source Sans 3"/>
              </a:rPr>
            </a:br>
            <a:r>
              <a:rPr lang="de" sz="1300">
                <a:solidFill>
                  <a:schemeClr val="dk1"/>
                </a:solidFill>
                <a:latin typeface="Source Sans 3"/>
                <a:ea typeface="Source Sans 3"/>
                <a:cs typeface="Source Sans 3"/>
                <a:sym typeface="Source Sans 3"/>
              </a:rPr>
              <a:t>Träger*innen des schwarzen Huts analysieren potenzielle Risiken, Schwachstellen und Probleme. Diese Denkrichtung hilft dabei, mögliche Fehler oder Herausforderungen zu identifizieren und mögliche negative Auswirkungen zu berücksichtigen. </a:t>
            </a:r>
            <a:endParaRPr sz="1300">
              <a:solidFill>
                <a:schemeClr val="dk1"/>
              </a:solidFill>
              <a:latin typeface="Source Sans 3"/>
              <a:ea typeface="Source Sans 3"/>
              <a:cs typeface="Source Sans 3"/>
              <a:sym typeface="Source Sans 3"/>
            </a:endParaRPr>
          </a:p>
        </p:txBody>
      </p:sp>
      <p:sp>
        <p:nvSpPr>
          <p:cNvPr id="542" name="Google Shape;542;p51"/>
          <p:cNvSpPr txBox="1">
            <a:spLocks noGrp="1"/>
          </p:cNvSpPr>
          <p:nvPr>
            <p:ph type="subTitle" idx="1"/>
          </p:nvPr>
        </p:nvSpPr>
        <p:spPr>
          <a:xfrm>
            <a:off x="420966" y="554068"/>
            <a:ext cx="3837000" cy="36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e"/>
              <a:t>ÜBUNG</a:t>
            </a:r>
            <a:endParaRPr/>
          </a:p>
        </p:txBody>
      </p:sp>
      <p:sp>
        <p:nvSpPr>
          <p:cNvPr id="543" name="Google Shape;543;p51"/>
          <p:cNvSpPr txBox="1"/>
          <p:nvPr/>
        </p:nvSpPr>
        <p:spPr>
          <a:xfrm>
            <a:off x="5424575" y="472600"/>
            <a:ext cx="3369900" cy="218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sz="1300" b="1">
                <a:solidFill>
                  <a:schemeClr val="dk1"/>
                </a:solidFill>
                <a:latin typeface="Source Sans 3"/>
                <a:ea typeface="Source Sans 3"/>
                <a:cs typeface="Source Sans 3"/>
                <a:sym typeface="Source Sans 3"/>
              </a:rPr>
              <a:t>Emotion &amp; Intuition</a:t>
            </a:r>
            <a:br>
              <a:rPr lang="de" sz="1300">
                <a:solidFill>
                  <a:schemeClr val="dk1"/>
                </a:solidFill>
                <a:latin typeface="Source Sans 3"/>
                <a:ea typeface="Source Sans 3"/>
                <a:cs typeface="Source Sans 3"/>
                <a:sym typeface="Source Sans 3"/>
              </a:rPr>
            </a:br>
            <a:r>
              <a:rPr lang="de" sz="1300">
                <a:solidFill>
                  <a:schemeClr val="dk1"/>
                </a:solidFill>
                <a:latin typeface="Source Sans 3"/>
                <a:ea typeface="Source Sans 3"/>
                <a:cs typeface="Source Sans 3"/>
                <a:sym typeface="Source Sans 3"/>
              </a:rPr>
              <a:t>Der rote Hut drückt Gefühle, Intuitionen und persönlichen Reaktionen aus. Dies kann sowohl aus Sichtweise der Träger*in als auch  der geplanten Zielgruppe formuliert werden. Dieser Hut ermutigt zu Bauchgefühlen und ermöglicht den Ausdruck von Emotionen ohne logische Begründung.</a:t>
            </a:r>
            <a:endParaRPr sz="1300">
              <a:solidFill>
                <a:schemeClr val="dk1"/>
              </a:solidFill>
              <a:latin typeface="Source Sans 3"/>
              <a:ea typeface="Source Sans 3"/>
              <a:cs typeface="Source Sans 3"/>
              <a:sym typeface="Source Sans 3"/>
            </a:endParaRPr>
          </a:p>
          <a:p>
            <a:pPr marL="0" lvl="0" indent="0" algn="l" rtl="0">
              <a:spcBef>
                <a:spcPts val="0"/>
              </a:spcBef>
              <a:spcAft>
                <a:spcPts val="0"/>
              </a:spcAft>
              <a:buNone/>
            </a:pPr>
            <a:endParaRPr sz="1300">
              <a:solidFill>
                <a:schemeClr val="dk1"/>
              </a:solidFill>
              <a:latin typeface="Source Sans 3"/>
              <a:ea typeface="Source Sans 3"/>
              <a:cs typeface="Source Sans 3"/>
              <a:sym typeface="Source Sans 3"/>
            </a:endParaRPr>
          </a:p>
          <a:p>
            <a:pPr marL="0" lvl="0" indent="0" algn="l" rtl="0">
              <a:spcBef>
                <a:spcPts val="0"/>
              </a:spcBef>
              <a:spcAft>
                <a:spcPts val="0"/>
              </a:spcAft>
              <a:buNone/>
            </a:pPr>
            <a:endParaRPr sz="1300">
              <a:solidFill>
                <a:schemeClr val="dk1"/>
              </a:solidFill>
              <a:latin typeface="Source Sans 3"/>
              <a:ea typeface="Source Sans 3"/>
              <a:cs typeface="Source Sans 3"/>
              <a:sym typeface="Source Sans 3"/>
            </a:endParaRPr>
          </a:p>
        </p:txBody>
      </p:sp>
      <p:sp>
        <p:nvSpPr>
          <p:cNvPr id="544" name="Google Shape;544;p51"/>
          <p:cNvSpPr txBox="1"/>
          <p:nvPr/>
        </p:nvSpPr>
        <p:spPr>
          <a:xfrm>
            <a:off x="5424575" y="2800800"/>
            <a:ext cx="3369900" cy="178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sz="1300" b="1">
                <a:solidFill>
                  <a:schemeClr val="dk1"/>
                </a:solidFill>
                <a:latin typeface="Source Sans 3"/>
                <a:ea typeface="Source Sans 3"/>
                <a:cs typeface="Source Sans 3"/>
                <a:sym typeface="Source Sans 3"/>
              </a:rPr>
              <a:t>Kreativität</a:t>
            </a:r>
            <a:br>
              <a:rPr lang="de" sz="1300">
                <a:solidFill>
                  <a:schemeClr val="dk1"/>
                </a:solidFill>
                <a:latin typeface="Source Sans 3"/>
                <a:ea typeface="Source Sans 3"/>
                <a:cs typeface="Source Sans 3"/>
                <a:sym typeface="Source Sans 3"/>
              </a:rPr>
            </a:br>
            <a:r>
              <a:rPr lang="de" sz="1300">
                <a:solidFill>
                  <a:schemeClr val="dk1"/>
                </a:solidFill>
                <a:latin typeface="Source Sans 3"/>
                <a:ea typeface="Source Sans 3"/>
                <a:cs typeface="Source Sans 3"/>
                <a:sym typeface="Source Sans 3"/>
              </a:rPr>
              <a:t>Dieser Hut steht für die Kreativität, für Wachstum und für neue Ideen. Er befähigt, über das hinauszudenken, was bereits getan wird oder angedacht ist. Träger*innen dürfen alles formulieren, was zu neuen Ideen und Ansätzen führt, unabhängig davon, wie utopisch oder unrealistisch die Ideen sind.</a:t>
            </a:r>
            <a:endParaRPr sz="1300" b="1">
              <a:solidFill>
                <a:schemeClr val="dk1"/>
              </a:solidFill>
              <a:latin typeface="Source Sans 3"/>
              <a:ea typeface="Source Sans 3"/>
              <a:cs typeface="Source Sans 3"/>
              <a:sym typeface="Source Sans 3"/>
            </a:endParaRPr>
          </a:p>
        </p:txBody>
      </p:sp>
      <p:pic>
        <p:nvPicPr>
          <p:cNvPr id="545" name="Google Shape;545;p51"/>
          <p:cNvPicPr preferRelativeResize="0"/>
          <p:nvPr/>
        </p:nvPicPr>
        <p:blipFill>
          <a:blip r:embed="rId3">
            <a:alphaModFix/>
          </a:blip>
          <a:stretch>
            <a:fillRect/>
          </a:stretch>
        </p:blipFill>
        <p:spPr>
          <a:xfrm>
            <a:off x="4423376" y="947169"/>
            <a:ext cx="790800" cy="790800"/>
          </a:xfrm>
          <a:prstGeom prst="rect">
            <a:avLst/>
          </a:prstGeom>
          <a:noFill/>
          <a:ln>
            <a:noFill/>
          </a:ln>
        </p:spPr>
      </p:pic>
      <p:pic>
        <p:nvPicPr>
          <p:cNvPr id="546" name="Google Shape;546;p51"/>
          <p:cNvPicPr preferRelativeResize="0"/>
          <p:nvPr/>
        </p:nvPicPr>
        <p:blipFill>
          <a:blip r:embed="rId4">
            <a:alphaModFix/>
          </a:blip>
          <a:stretch>
            <a:fillRect/>
          </a:stretch>
        </p:blipFill>
        <p:spPr>
          <a:xfrm>
            <a:off x="4445884" y="946703"/>
            <a:ext cx="790801" cy="790805"/>
          </a:xfrm>
          <a:prstGeom prst="rect">
            <a:avLst/>
          </a:prstGeom>
          <a:noFill/>
          <a:ln>
            <a:noFill/>
          </a:ln>
        </p:spPr>
      </p:pic>
      <p:pic>
        <p:nvPicPr>
          <p:cNvPr id="547" name="Google Shape;547;p51"/>
          <p:cNvPicPr preferRelativeResize="0"/>
          <p:nvPr/>
        </p:nvPicPr>
        <p:blipFill>
          <a:blip r:embed="rId3">
            <a:alphaModFix/>
          </a:blip>
          <a:stretch>
            <a:fillRect/>
          </a:stretch>
        </p:blipFill>
        <p:spPr>
          <a:xfrm>
            <a:off x="4423376" y="3370940"/>
            <a:ext cx="790800" cy="790800"/>
          </a:xfrm>
          <a:prstGeom prst="rect">
            <a:avLst/>
          </a:prstGeom>
          <a:noFill/>
          <a:ln>
            <a:noFill/>
          </a:ln>
        </p:spPr>
      </p:pic>
      <p:pic>
        <p:nvPicPr>
          <p:cNvPr id="548" name="Google Shape;548;p51"/>
          <p:cNvPicPr preferRelativeResize="0"/>
          <p:nvPr/>
        </p:nvPicPr>
        <p:blipFill>
          <a:blip r:embed="rId5">
            <a:alphaModFix/>
          </a:blip>
          <a:stretch>
            <a:fillRect/>
          </a:stretch>
        </p:blipFill>
        <p:spPr>
          <a:xfrm>
            <a:off x="4445030" y="3354964"/>
            <a:ext cx="790801" cy="790804"/>
          </a:xfrm>
          <a:prstGeom prst="rect">
            <a:avLst/>
          </a:prstGeom>
          <a:noFill/>
          <a:ln>
            <a:noFill/>
          </a:ln>
        </p:spPr>
      </p:pic>
      <p:sp>
        <p:nvSpPr>
          <p:cNvPr id="549" name="Google Shape;549;p51"/>
          <p:cNvSpPr txBox="1">
            <a:spLocks noGrp="1"/>
          </p:cNvSpPr>
          <p:nvPr>
            <p:ph type="title"/>
          </p:nvPr>
        </p:nvSpPr>
        <p:spPr>
          <a:xfrm>
            <a:off x="420966" y="844243"/>
            <a:ext cx="3837000" cy="63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a:t>Hüte-Methode</a:t>
            </a:r>
            <a:endParaRPr/>
          </a:p>
        </p:txBody>
      </p:sp>
      <p:pic>
        <p:nvPicPr>
          <p:cNvPr id="550" name="Google Shape;550;p51"/>
          <p:cNvPicPr preferRelativeResize="0"/>
          <p:nvPr/>
        </p:nvPicPr>
        <p:blipFill>
          <a:blip r:embed="rId3">
            <a:alphaModFix/>
          </a:blip>
          <a:stretch>
            <a:fillRect/>
          </a:stretch>
        </p:blipFill>
        <p:spPr>
          <a:xfrm>
            <a:off x="3871126" y="2178115"/>
            <a:ext cx="790800" cy="790800"/>
          </a:xfrm>
          <a:prstGeom prst="rect">
            <a:avLst/>
          </a:prstGeom>
          <a:noFill/>
          <a:ln>
            <a:noFill/>
          </a:ln>
        </p:spPr>
      </p:pic>
      <p:pic>
        <p:nvPicPr>
          <p:cNvPr id="551" name="Google Shape;551;p51"/>
          <p:cNvPicPr preferRelativeResize="0"/>
          <p:nvPr/>
        </p:nvPicPr>
        <p:blipFill>
          <a:blip r:embed="rId6">
            <a:alphaModFix/>
          </a:blip>
          <a:stretch>
            <a:fillRect/>
          </a:stretch>
        </p:blipFill>
        <p:spPr>
          <a:xfrm>
            <a:off x="3892773" y="2159062"/>
            <a:ext cx="790801" cy="79080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52"/>
          <p:cNvSpPr txBox="1">
            <a:spLocks noGrp="1"/>
          </p:cNvSpPr>
          <p:nvPr>
            <p:ph type="title"/>
          </p:nvPr>
        </p:nvSpPr>
        <p:spPr>
          <a:xfrm>
            <a:off x="433975" y="1934850"/>
            <a:ext cx="3837000" cy="63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a:t>Hüte-Methode</a:t>
            </a:r>
            <a:endParaRPr/>
          </a:p>
        </p:txBody>
      </p:sp>
      <p:sp>
        <p:nvSpPr>
          <p:cNvPr id="557" name="Google Shape;557;p52"/>
          <p:cNvSpPr txBox="1">
            <a:spLocks noGrp="1"/>
          </p:cNvSpPr>
          <p:nvPr>
            <p:ph type="subTitle" idx="1"/>
          </p:nvPr>
        </p:nvSpPr>
        <p:spPr>
          <a:xfrm>
            <a:off x="433969" y="1565500"/>
            <a:ext cx="3837000" cy="369300"/>
          </a:xfrm>
          <a:prstGeom prst="rect">
            <a:avLst/>
          </a:prstGeom>
          <a:ln>
            <a:noFill/>
          </a:ln>
        </p:spPr>
        <p:txBody>
          <a:bodyPr spcFirstLastPara="1" wrap="square" lIns="91425" tIns="91425" rIns="91425" bIns="91425" anchor="t" anchorCtr="0">
            <a:normAutofit/>
          </a:bodyPr>
          <a:lstStyle/>
          <a:p>
            <a:pPr marL="0" lvl="0" indent="0" algn="l" rtl="0">
              <a:spcBef>
                <a:spcPts val="0"/>
              </a:spcBef>
              <a:spcAft>
                <a:spcPts val="0"/>
              </a:spcAft>
              <a:buNone/>
            </a:pPr>
            <a:r>
              <a:rPr lang="de"/>
              <a:t>ÜBUNG</a:t>
            </a:r>
            <a:endParaRPr/>
          </a:p>
        </p:txBody>
      </p:sp>
      <p:sp>
        <p:nvSpPr>
          <p:cNvPr id="558" name="Google Shape;558;p52"/>
          <p:cNvSpPr txBox="1"/>
          <p:nvPr/>
        </p:nvSpPr>
        <p:spPr>
          <a:xfrm>
            <a:off x="606500" y="2499500"/>
            <a:ext cx="3664500" cy="19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9" name="Google Shape;559;p52"/>
          <p:cNvSpPr txBox="1">
            <a:spLocks noGrp="1"/>
          </p:cNvSpPr>
          <p:nvPr>
            <p:ph type="body" idx="2"/>
          </p:nvPr>
        </p:nvSpPr>
        <p:spPr>
          <a:xfrm>
            <a:off x="4812325" y="500850"/>
            <a:ext cx="3837000" cy="4088700"/>
          </a:xfrm>
          <a:prstGeom prst="rect">
            <a:avLst/>
          </a:prstGeom>
        </p:spPr>
        <p:txBody>
          <a:bodyPr spcFirstLastPara="1" wrap="square" lIns="91425" tIns="91425" rIns="91425" bIns="91425" anchor="ctr" anchorCtr="0">
            <a:normAutofit/>
          </a:bodyPr>
          <a:lstStyle/>
          <a:p>
            <a:pPr marL="360000" marR="0" lvl="0" indent="-355600" algn="l" rtl="0">
              <a:lnSpc>
                <a:spcPct val="115000"/>
              </a:lnSpc>
              <a:spcBef>
                <a:spcPts val="0"/>
              </a:spcBef>
              <a:spcAft>
                <a:spcPts val="600"/>
              </a:spcAft>
              <a:buSzPts val="2000"/>
              <a:buChar char=":"/>
            </a:pPr>
            <a:r>
              <a:rPr lang="de" b="1" dirty="0"/>
              <a:t>60 Minuten Gruppenarbeit</a:t>
            </a:r>
            <a:br>
              <a:rPr lang="de" b="1" dirty="0"/>
            </a:br>
            <a:r>
              <a:rPr lang="de" dirty="0"/>
              <a:t>Stelle Dein Format und die dazugehörigen strategischen Überlegungen zu Deiner Zielgruppe und Deinen Fähigkeiten vor. Diskutiert anschließend mit Hilfe der Hüte-Methode. Notiere Dir relevantes Feedback. </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3"/>
        <p:cNvGrpSpPr/>
        <p:nvPr/>
      </p:nvGrpSpPr>
      <p:grpSpPr>
        <a:xfrm>
          <a:off x="0" y="0"/>
          <a:ext cx="0" cy="0"/>
          <a:chOff x="0" y="0"/>
          <a:chExt cx="0" cy="0"/>
        </a:xfrm>
      </p:grpSpPr>
      <p:sp>
        <p:nvSpPr>
          <p:cNvPr id="564" name="Google Shape;564;p53"/>
          <p:cNvSpPr/>
          <p:nvPr/>
        </p:nvSpPr>
        <p:spPr>
          <a:xfrm>
            <a:off x="4572000" y="254900"/>
            <a:ext cx="4320000" cy="4586400"/>
          </a:xfrm>
          <a:prstGeom prst="rect">
            <a:avLst/>
          </a:prstGeom>
          <a:solidFill>
            <a:srgbClr val="F39E2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5" name="Google Shape;565;p53"/>
          <p:cNvSpPr txBox="1"/>
          <p:nvPr/>
        </p:nvSpPr>
        <p:spPr>
          <a:xfrm>
            <a:off x="2215196" y="1588381"/>
            <a:ext cx="1804500" cy="2456100"/>
          </a:xfrm>
          <a:prstGeom prst="rect">
            <a:avLst/>
          </a:prstGeom>
          <a:solidFill>
            <a:srgbClr val="CBE7E0">
              <a:alpha val="25000"/>
            </a:srgbClr>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sz="1000">
              <a:solidFill>
                <a:schemeClr val="dk1"/>
              </a:solidFill>
              <a:latin typeface="Calibri"/>
              <a:ea typeface="Calibri"/>
              <a:cs typeface="Calibri"/>
              <a:sym typeface="Calibri"/>
            </a:endParaRPr>
          </a:p>
        </p:txBody>
      </p:sp>
      <p:sp>
        <p:nvSpPr>
          <p:cNvPr id="566" name="Google Shape;566;p53"/>
          <p:cNvSpPr txBox="1"/>
          <p:nvPr/>
        </p:nvSpPr>
        <p:spPr>
          <a:xfrm>
            <a:off x="528227" y="3523417"/>
            <a:ext cx="549300" cy="512100"/>
          </a:xfrm>
          <a:prstGeom prst="rect">
            <a:avLst/>
          </a:prstGeom>
          <a:solidFill>
            <a:srgbClr val="EFEFEF"/>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sz="1000">
              <a:solidFill>
                <a:schemeClr val="dk1"/>
              </a:solidFill>
              <a:latin typeface="Calibri"/>
              <a:ea typeface="Calibri"/>
              <a:cs typeface="Calibri"/>
              <a:sym typeface="Calibri"/>
            </a:endParaRPr>
          </a:p>
        </p:txBody>
      </p:sp>
      <p:sp>
        <p:nvSpPr>
          <p:cNvPr id="567" name="Google Shape;567;p53"/>
          <p:cNvSpPr txBox="1"/>
          <p:nvPr/>
        </p:nvSpPr>
        <p:spPr>
          <a:xfrm>
            <a:off x="1090546" y="3463228"/>
            <a:ext cx="549300" cy="572400"/>
          </a:xfrm>
          <a:prstGeom prst="rect">
            <a:avLst/>
          </a:prstGeom>
          <a:solidFill>
            <a:srgbClr val="EFEFEF"/>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sz="1000">
              <a:solidFill>
                <a:schemeClr val="dk1"/>
              </a:solidFill>
              <a:latin typeface="Calibri"/>
              <a:ea typeface="Calibri"/>
              <a:cs typeface="Calibri"/>
              <a:sym typeface="Calibri"/>
            </a:endParaRPr>
          </a:p>
        </p:txBody>
      </p:sp>
      <p:sp>
        <p:nvSpPr>
          <p:cNvPr id="568" name="Google Shape;568;p53"/>
          <p:cNvSpPr txBox="1"/>
          <p:nvPr/>
        </p:nvSpPr>
        <p:spPr>
          <a:xfrm>
            <a:off x="1652869" y="3357277"/>
            <a:ext cx="549300" cy="678300"/>
          </a:xfrm>
          <a:prstGeom prst="rect">
            <a:avLst/>
          </a:prstGeom>
          <a:solidFill>
            <a:srgbClr val="EFEFEF"/>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sz="1000">
              <a:solidFill>
                <a:schemeClr val="dk1"/>
              </a:solidFill>
              <a:latin typeface="Calibri"/>
              <a:ea typeface="Calibri"/>
              <a:cs typeface="Calibri"/>
              <a:sym typeface="Calibri"/>
            </a:endParaRPr>
          </a:p>
        </p:txBody>
      </p:sp>
      <p:sp>
        <p:nvSpPr>
          <p:cNvPr id="569" name="Google Shape;569;p53"/>
          <p:cNvSpPr txBox="1"/>
          <p:nvPr/>
        </p:nvSpPr>
        <p:spPr>
          <a:xfrm>
            <a:off x="2252567" y="1147375"/>
            <a:ext cx="16191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
                <a:solidFill>
                  <a:schemeClr val="dk1"/>
                </a:solidFill>
                <a:latin typeface="JetBrains Mono"/>
                <a:ea typeface="JetBrains Mono"/>
                <a:cs typeface="JetBrains Mono"/>
                <a:sym typeface="JetBrains Mono"/>
              </a:rPr>
              <a:t>IMPACT</a:t>
            </a:r>
            <a:endParaRPr>
              <a:solidFill>
                <a:schemeClr val="dk1"/>
              </a:solidFill>
              <a:latin typeface="JetBrains Mono"/>
              <a:ea typeface="JetBrains Mono"/>
              <a:cs typeface="JetBrains Mono"/>
              <a:sym typeface="JetBrains Mono"/>
            </a:endParaRPr>
          </a:p>
        </p:txBody>
      </p:sp>
      <p:cxnSp>
        <p:nvCxnSpPr>
          <p:cNvPr id="570" name="Google Shape;570;p53"/>
          <p:cNvCxnSpPr/>
          <p:nvPr/>
        </p:nvCxnSpPr>
        <p:spPr>
          <a:xfrm rot="10800000" flipH="1">
            <a:off x="530075" y="4232725"/>
            <a:ext cx="1676400" cy="600"/>
          </a:xfrm>
          <a:prstGeom prst="straightConnector1">
            <a:avLst/>
          </a:prstGeom>
          <a:noFill/>
          <a:ln w="19050" cap="flat" cmpd="sng">
            <a:solidFill>
              <a:srgbClr val="EFEFEF"/>
            </a:solidFill>
            <a:prstDash val="solid"/>
            <a:round/>
            <a:headEnd type="none" w="med" len="med"/>
            <a:tailEnd type="none" w="med" len="med"/>
          </a:ln>
        </p:spPr>
      </p:cxnSp>
      <p:cxnSp>
        <p:nvCxnSpPr>
          <p:cNvPr id="571" name="Google Shape;571;p53"/>
          <p:cNvCxnSpPr/>
          <p:nvPr/>
        </p:nvCxnSpPr>
        <p:spPr>
          <a:xfrm rot="10800000" flipH="1">
            <a:off x="2210930" y="4233203"/>
            <a:ext cx="1817400" cy="600"/>
          </a:xfrm>
          <a:prstGeom prst="straightConnector1">
            <a:avLst/>
          </a:prstGeom>
          <a:noFill/>
          <a:ln w="19050" cap="flat" cmpd="sng">
            <a:solidFill>
              <a:srgbClr val="EFEFEF"/>
            </a:solidFill>
            <a:prstDash val="dot"/>
            <a:round/>
            <a:headEnd type="none" w="med" len="med"/>
            <a:tailEnd type="none" w="med" len="med"/>
          </a:ln>
        </p:spPr>
      </p:cxnSp>
      <p:cxnSp>
        <p:nvCxnSpPr>
          <p:cNvPr id="572" name="Google Shape;572;p53"/>
          <p:cNvCxnSpPr/>
          <p:nvPr/>
        </p:nvCxnSpPr>
        <p:spPr>
          <a:xfrm rot="10800000">
            <a:off x="540225" y="4045025"/>
            <a:ext cx="1200" cy="178200"/>
          </a:xfrm>
          <a:prstGeom prst="straightConnector1">
            <a:avLst/>
          </a:prstGeom>
          <a:noFill/>
          <a:ln w="19050" cap="flat" cmpd="sng">
            <a:solidFill>
              <a:srgbClr val="EFEFEF"/>
            </a:solidFill>
            <a:prstDash val="solid"/>
            <a:round/>
            <a:headEnd type="none" w="med" len="med"/>
            <a:tailEnd type="none" w="med" len="med"/>
          </a:ln>
        </p:spPr>
      </p:cxnSp>
      <p:cxnSp>
        <p:nvCxnSpPr>
          <p:cNvPr id="573" name="Google Shape;573;p53"/>
          <p:cNvCxnSpPr/>
          <p:nvPr/>
        </p:nvCxnSpPr>
        <p:spPr>
          <a:xfrm>
            <a:off x="4019689" y="4035578"/>
            <a:ext cx="0" cy="207600"/>
          </a:xfrm>
          <a:prstGeom prst="straightConnector1">
            <a:avLst/>
          </a:prstGeom>
          <a:noFill/>
          <a:ln w="19050" cap="flat" cmpd="sng">
            <a:solidFill>
              <a:srgbClr val="EFEFEF"/>
            </a:solidFill>
            <a:prstDash val="dot"/>
            <a:round/>
            <a:headEnd type="stealth" w="med" len="med"/>
            <a:tailEnd type="none" w="med" len="med"/>
          </a:ln>
        </p:spPr>
      </p:cxnSp>
      <p:pic>
        <p:nvPicPr>
          <p:cNvPr id="574" name="Google Shape;574;p53" title="freepik__adjust__62397.png"/>
          <p:cNvPicPr preferRelativeResize="0"/>
          <p:nvPr/>
        </p:nvPicPr>
        <p:blipFill rotWithShape="1">
          <a:blip r:embed="rId3">
            <a:alphaModFix/>
          </a:blip>
          <a:srcRect l="21607" r="21607"/>
          <a:stretch/>
        </p:blipFill>
        <p:spPr>
          <a:xfrm>
            <a:off x="252000" y="252000"/>
            <a:ext cx="4320000" cy="4586399"/>
          </a:xfrm>
          <a:prstGeom prst="rect">
            <a:avLst/>
          </a:prstGeom>
          <a:noFill/>
          <a:ln>
            <a:noFill/>
          </a:ln>
        </p:spPr>
      </p:pic>
      <p:sp>
        <p:nvSpPr>
          <p:cNvPr id="575" name="Google Shape;575;p53"/>
          <p:cNvSpPr txBox="1">
            <a:spLocks noGrp="1"/>
          </p:cNvSpPr>
          <p:nvPr>
            <p:ph type="body" idx="1"/>
          </p:nvPr>
        </p:nvSpPr>
        <p:spPr>
          <a:xfrm>
            <a:off x="4813500" y="524400"/>
            <a:ext cx="3837000" cy="4094700"/>
          </a:xfrm>
          <a:prstGeom prst="rect">
            <a:avLst/>
          </a:prstGeom>
        </p:spPr>
        <p:txBody>
          <a:bodyPr spcFirstLastPara="1" wrap="square" lIns="91425" tIns="91425" rIns="91425" bIns="91425" anchor="ctr" anchorCtr="0">
            <a:normAutofit/>
          </a:bodyPr>
          <a:lstStyle/>
          <a:p>
            <a:pPr marL="457200" lvl="0" indent="-355600" algn="l" rtl="0">
              <a:spcBef>
                <a:spcPts val="0"/>
              </a:spcBef>
              <a:spcAft>
                <a:spcPts val="0"/>
              </a:spcAft>
              <a:buClr>
                <a:schemeClr val="dk1"/>
              </a:buClr>
              <a:buSzPts val="2000"/>
              <a:buChar char=":"/>
            </a:pPr>
            <a:r>
              <a:rPr lang="de" dirty="0">
                <a:solidFill>
                  <a:schemeClr val="dk1"/>
                </a:solidFill>
              </a:rPr>
              <a:t>Formate der Wissenschaftskommunikation lassen sich in drei Ansätze unterteilen: Vermittlung, Dialog und Partizipation</a:t>
            </a:r>
            <a:endParaRPr dirty="0">
              <a:solidFill>
                <a:schemeClr val="dk1"/>
              </a:solidFill>
            </a:endParaRPr>
          </a:p>
          <a:p>
            <a:pPr marL="457200" lvl="0" indent="-355600" algn="l" rtl="0">
              <a:spcBef>
                <a:spcPts val="1000"/>
              </a:spcBef>
              <a:spcAft>
                <a:spcPts val="1000"/>
              </a:spcAft>
              <a:buClr>
                <a:schemeClr val="dk1"/>
              </a:buClr>
              <a:buSzPts val="2000"/>
              <a:buChar char=":"/>
            </a:pPr>
            <a:r>
              <a:rPr lang="de" dirty="0">
                <a:solidFill>
                  <a:schemeClr val="dk1"/>
                </a:solidFill>
              </a:rPr>
              <a:t>Die Wahl des geeigneten Formats hängt von der Zielgruppe und den kommunikativen Fähigkeiten ab, die man einbringen möchte.</a:t>
            </a:r>
            <a:endParaRPr dirty="0">
              <a:solidFill>
                <a:schemeClr val="dk1"/>
              </a:solidFill>
            </a:endParaRPr>
          </a:p>
        </p:txBody>
      </p:sp>
      <p:sp>
        <p:nvSpPr>
          <p:cNvPr id="576" name="Google Shape;576;p53"/>
          <p:cNvSpPr txBox="1"/>
          <p:nvPr/>
        </p:nvSpPr>
        <p:spPr>
          <a:xfrm>
            <a:off x="0" y="3370425"/>
            <a:ext cx="2903700" cy="702900"/>
          </a:xfrm>
          <a:prstGeom prst="rect">
            <a:avLst/>
          </a:prstGeom>
          <a:solidFill>
            <a:srgbClr val="FFFFFF"/>
          </a:solidFill>
          <a:ln>
            <a:noFill/>
          </a:ln>
        </p:spPr>
        <p:txBody>
          <a:bodyPr spcFirstLastPara="1" wrap="square" lIns="252000" tIns="108000" rIns="252000" bIns="108000" anchor="ctr" anchorCtr="0">
            <a:spAutoFit/>
          </a:bodyPr>
          <a:lstStyle/>
          <a:p>
            <a:pPr marL="0" lvl="0" indent="0" algn="l" rtl="0">
              <a:lnSpc>
                <a:spcPct val="115000"/>
              </a:lnSpc>
              <a:spcBef>
                <a:spcPts val="0"/>
              </a:spcBef>
              <a:spcAft>
                <a:spcPts val="0"/>
              </a:spcAft>
              <a:buNone/>
            </a:pPr>
            <a:r>
              <a:rPr lang="de" sz="1000">
                <a:solidFill>
                  <a:srgbClr val="858585"/>
                </a:solidFill>
                <a:latin typeface="JetBrains Mono"/>
                <a:ea typeface="JetBrains Mono"/>
                <a:cs typeface="JetBrains Mono"/>
                <a:sym typeface="JetBrains Mono"/>
              </a:rPr>
              <a:t>KEY LEARNINGS</a:t>
            </a:r>
            <a:endParaRPr sz="900">
              <a:solidFill>
                <a:srgbClr val="858585"/>
              </a:solidFill>
              <a:latin typeface="JetBrains Mono"/>
              <a:ea typeface="JetBrains Mono"/>
              <a:cs typeface="JetBrains Mono"/>
              <a:sym typeface="JetBrains Mono"/>
            </a:endParaRPr>
          </a:p>
          <a:p>
            <a:pPr marL="0" lvl="0" indent="0" algn="l" rtl="0">
              <a:lnSpc>
                <a:spcPct val="115000"/>
              </a:lnSpc>
              <a:spcBef>
                <a:spcPts val="0"/>
              </a:spcBef>
              <a:spcAft>
                <a:spcPts val="0"/>
              </a:spcAft>
              <a:buNone/>
            </a:pPr>
            <a:r>
              <a:rPr lang="de" sz="2000" b="1">
                <a:latin typeface="Calibri"/>
                <a:ea typeface="Calibri"/>
                <a:cs typeface="Calibri"/>
                <a:sym typeface="Calibri"/>
              </a:rPr>
              <a:t>Output</a:t>
            </a:r>
            <a:endParaRPr sz="600" b="1">
              <a:solidFill>
                <a:srgbClr val="000000"/>
              </a:solidFill>
              <a:latin typeface="Kalam"/>
              <a:ea typeface="Kalam"/>
              <a:cs typeface="Kalam"/>
              <a:sym typeface="Kalam"/>
            </a:endParaRPr>
          </a:p>
        </p:txBody>
      </p:sp>
      <p:sp>
        <p:nvSpPr>
          <p:cNvPr id="577" name="Google Shape;577;p53"/>
          <p:cNvSpPr txBox="1"/>
          <p:nvPr/>
        </p:nvSpPr>
        <p:spPr>
          <a:xfrm>
            <a:off x="252000" y="4586400"/>
            <a:ext cx="3000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sz="700">
                <a:solidFill>
                  <a:srgbClr val="7FB5AD"/>
                </a:solidFill>
                <a:latin typeface="Calibri"/>
                <a:ea typeface="Calibri"/>
                <a:cs typeface="Calibri"/>
                <a:sym typeface="Calibri"/>
              </a:rPr>
              <a:t>© vecstock - freepik.com</a:t>
            </a:r>
            <a:endParaRPr sz="700">
              <a:solidFill>
                <a:srgbClr val="7FB5AD"/>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5"/>
          <p:cNvSpPr txBox="1">
            <a:spLocks noGrp="1"/>
          </p:cNvSpPr>
          <p:nvPr>
            <p:ph type="title"/>
          </p:nvPr>
        </p:nvSpPr>
        <p:spPr>
          <a:xfrm>
            <a:off x="252000" y="842400"/>
            <a:ext cx="7100400" cy="4773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de"/>
              <a:t>Die Essentials</a:t>
            </a:r>
            <a:br>
              <a:rPr lang="de"/>
            </a:br>
            <a:r>
              <a:rPr lang="de"/>
              <a:t>guter Kommunikation</a:t>
            </a:r>
            <a:endParaRPr/>
          </a:p>
        </p:txBody>
      </p:sp>
      <p:sp>
        <p:nvSpPr>
          <p:cNvPr id="189" name="Google Shape;189;p25"/>
          <p:cNvSpPr txBox="1">
            <a:spLocks noGrp="1"/>
          </p:cNvSpPr>
          <p:nvPr>
            <p:ph type="subTitle" idx="1"/>
          </p:nvPr>
        </p:nvSpPr>
        <p:spPr>
          <a:xfrm>
            <a:off x="252000" y="697459"/>
            <a:ext cx="7100400" cy="181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600"/>
              <a:buNone/>
            </a:pPr>
            <a:r>
              <a:rPr lang="de"/>
              <a:t>ZIELGRUPPENANSPRACHE</a:t>
            </a:r>
            <a:endParaRPr/>
          </a:p>
        </p:txBody>
      </p:sp>
      <p:grpSp>
        <p:nvGrpSpPr>
          <p:cNvPr id="190" name="Google Shape;190;p25"/>
          <p:cNvGrpSpPr/>
          <p:nvPr/>
        </p:nvGrpSpPr>
        <p:grpSpPr>
          <a:xfrm>
            <a:off x="665800" y="446595"/>
            <a:ext cx="8363900" cy="4323759"/>
            <a:chOff x="665800" y="446595"/>
            <a:chExt cx="8363900" cy="4323759"/>
          </a:xfrm>
        </p:grpSpPr>
        <p:sp>
          <p:nvSpPr>
            <p:cNvPr id="191" name="Google Shape;191;p25"/>
            <p:cNvSpPr txBox="1"/>
            <p:nvPr/>
          </p:nvSpPr>
          <p:spPr>
            <a:xfrm>
              <a:off x="7097200" y="765150"/>
              <a:ext cx="1932500" cy="1068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de" sz="1200" b="1" dirty="0">
                  <a:latin typeface="Source Sans 3"/>
                  <a:ea typeface="Source Sans 3"/>
                  <a:cs typeface="Source Sans 3"/>
                  <a:sym typeface="Source Sans 3"/>
                </a:rPr>
                <a:t>KOMMUNIKATIONSFORM</a:t>
              </a:r>
              <a:endParaRPr sz="1200" b="1" i="0" u="none" strike="noStrike" cap="none" dirty="0">
                <a:solidFill>
                  <a:srgbClr val="000000"/>
                </a:solidFill>
                <a:latin typeface="Source Sans 3"/>
                <a:ea typeface="Source Sans 3"/>
                <a:cs typeface="Source Sans 3"/>
                <a:sym typeface="Source Sans 3"/>
              </a:endParaRPr>
            </a:p>
            <a:p>
              <a:pPr marL="0" marR="0" lvl="0" indent="0" algn="l" rtl="0">
                <a:lnSpc>
                  <a:spcPct val="115000"/>
                </a:lnSpc>
                <a:spcBef>
                  <a:spcPts val="0"/>
                </a:spcBef>
                <a:spcAft>
                  <a:spcPts val="0"/>
                </a:spcAft>
                <a:buClr>
                  <a:srgbClr val="000000"/>
                </a:buClr>
                <a:buSzPts val="1200"/>
                <a:buFont typeface="Arial"/>
                <a:buNone/>
              </a:pPr>
              <a:r>
                <a:rPr lang="de" sz="1200" dirty="0">
                  <a:latin typeface="Source Sans 3"/>
                  <a:ea typeface="Source Sans 3"/>
                  <a:cs typeface="Source Sans 3"/>
                  <a:sym typeface="Source Sans 3"/>
                </a:rPr>
                <a:t>S</a:t>
              </a:r>
              <a:r>
                <a:rPr lang="de" sz="1200" i="0" u="none" strike="noStrike" cap="none" dirty="0">
                  <a:solidFill>
                    <a:srgbClr val="000000"/>
                  </a:solidFill>
                  <a:latin typeface="Source Sans 3"/>
                  <a:ea typeface="Source Sans 3"/>
                  <a:cs typeface="Source Sans 3"/>
                  <a:sym typeface="Source Sans 3"/>
                </a:rPr>
                <a:t>pezifische Kommunikationsform beachten</a:t>
              </a:r>
              <a:endParaRPr sz="1200" i="0" u="none" strike="noStrike" cap="none" dirty="0">
                <a:solidFill>
                  <a:srgbClr val="000000"/>
                </a:solidFill>
                <a:latin typeface="Source Sans 3"/>
                <a:ea typeface="Source Sans 3"/>
                <a:cs typeface="Source Sans 3"/>
                <a:sym typeface="Source Sans 3"/>
              </a:endParaRPr>
            </a:p>
            <a:p>
              <a:pPr marL="0" marR="0" lvl="0" indent="0" algn="l" rtl="0">
                <a:lnSpc>
                  <a:spcPct val="115000"/>
                </a:lnSpc>
                <a:spcBef>
                  <a:spcPts val="0"/>
                </a:spcBef>
                <a:spcAft>
                  <a:spcPts val="0"/>
                </a:spcAft>
                <a:buClr>
                  <a:srgbClr val="000000"/>
                </a:buClr>
                <a:buSzPts val="800"/>
                <a:buFont typeface="Arial"/>
                <a:buNone/>
              </a:pPr>
              <a:endParaRPr sz="800" b="1" i="0" u="none" strike="noStrike" cap="none" dirty="0">
                <a:solidFill>
                  <a:srgbClr val="000000"/>
                </a:solidFill>
                <a:latin typeface="Source Sans 3"/>
                <a:ea typeface="Source Sans 3"/>
                <a:cs typeface="Source Sans 3"/>
                <a:sym typeface="Source Sans 3"/>
              </a:endParaRPr>
            </a:p>
          </p:txBody>
        </p:sp>
        <p:cxnSp>
          <p:nvCxnSpPr>
            <p:cNvPr id="192" name="Google Shape;192;p25"/>
            <p:cNvCxnSpPr/>
            <p:nvPr/>
          </p:nvCxnSpPr>
          <p:spPr>
            <a:xfrm flipH="1">
              <a:off x="6200322" y="981813"/>
              <a:ext cx="836700" cy="420000"/>
            </a:xfrm>
            <a:prstGeom prst="straightConnector1">
              <a:avLst/>
            </a:prstGeom>
            <a:noFill/>
            <a:ln w="19050" cap="flat" cmpd="sng">
              <a:solidFill>
                <a:schemeClr val="accent3"/>
              </a:solidFill>
              <a:prstDash val="solid"/>
              <a:round/>
              <a:headEnd type="oval" w="med" len="med"/>
              <a:tailEnd type="none" w="sm" len="sm"/>
            </a:ln>
          </p:spPr>
        </p:cxnSp>
        <p:sp>
          <p:nvSpPr>
            <p:cNvPr id="193" name="Google Shape;193;p25"/>
            <p:cNvSpPr txBox="1"/>
            <p:nvPr/>
          </p:nvSpPr>
          <p:spPr>
            <a:xfrm>
              <a:off x="665800" y="3329675"/>
              <a:ext cx="1620300" cy="603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de" sz="1200" dirty="0">
                  <a:latin typeface="Source Sans 3"/>
                  <a:ea typeface="Source Sans 3"/>
                  <a:cs typeface="Source Sans 3"/>
                  <a:sym typeface="Source Sans 3"/>
                </a:rPr>
                <a:t>Anknüpfungspunkt</a:t>
              </a:r>
              <a:r>
                <a:rPr lang="de" sz="1200" i="0" u="none" strike="noStrike" cap="none" dirty="0">
                  <a:solidFill>
                    <a:srgbClr val="000000"/>
                  </a:solidFill>
                  <a:latin typeface="Source Sans 3"/>
                  <a:ea typeface="Source Sans 3"/>
                  <a:cs typeface="Source Sans 3"/>
                  <a:sym typeface="Source Sans 3"/>
                </a:rPr>
                <a:t> der Zielgruppe zum </a:t>
              </a:r>
              <a:r>
                <a:rPr lang="de" sz="1200" dirty="0">
                  <a:latin typeface="Source Sans 3"/>
                  <a:ea typeface="Source Sans 3"/>
                  <a:cs typeface="Source Sans 3"/>
                  <a:sym typeface="Source Sans 3"/>
                </a:rPr>
                <a:t>Thema</a:t>
              </a:r>
              <a:endParaRPr sz="1200" i="0" u="none" strike="noStrike" cap="none" dirty="0">
                <a:solidFill>
                  <a:srgbClr val="000000"/>
                </a:solidFill>
                <a:latin typeface="Source Sans 3"/>
                <a:ea typeface="Source Sans 3"/>
                <a:cs typeface="Source Sans 3"/>
                <a:sym typeface="Source Sans 3"/>
              </a:endParaRPr>
            </a:p>
            <a:p>
              <a:pPr marL="0" marR="0" lvl="0" indent="0" algn="l" rtl="0">
                <a:lnSpc>
                  <a:spcPct val="115000"/>
                </a:lnSpc>
                <a:spcBef>
                  <a:spcPts val="0"/>
                </a:spcBef>
                <a:spcAft>
                  <a:spcPts val="0"/>
                </a:spcAft>
                <a:buClr>
                  <a:srgbClr val="000000"/>
                </a:buClr>
                <a:buSzPts val="800"/>
                <a:buFont typeface="Arial"/>
                <a:buNone/>
              </a:pPr>
              <a:endParaRPr sz="800" b="1" i="0" u="none" strike="noStrike" cap="none" dirty="0">
                <a:solidFill>
                  <a:srgbClr val="000000"/>
                </a:solidFill>
                <a:latin typeface="Source Sans 3"/>
                <a:ea typeface="Source Sans 3"/>
                <a:cs typeface="Source Sans 3"/>
                <a:sym typeface="Source Sans 3"/>
              </a:endParaRPr>
            </a:p>
          </p:txBody>
        </p:sp>
        <p:sp>
          <p:nvSpPr>
            <p:cNvPr id="194" name="Google Shape;194;p25"/>
            <p:cNvSpPr/>
            <p:nvPr/>
          </p:nvSpPr>
          <p:spPr>
            <a:xfrm>
              <a:off x="2961499" y="766631"/>
              <a:ext cx="3692700" cy="36816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95" name="Google Shape;195;p25"/>
            <p:cNvSpPr/>
            <p:nvPr/>
          </p:nvSpPr>
          <p:spPr>
            <a:xfrm>
              <a:off x="2711797" y="1570106"/>
              <a:ext cx="2077200" cy="2074800"/>
            </a:xfrm>
            <a:prstGeom prst="ellipse">
              <a:avLst/>
            </a:prstGeom>
            <a:solidFill>
              <a:srgbClr val="4F969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96" name="Google Shape;196;p25"/>
            <p:cNvSpPr/>
            <p:nvPr/>
          </p:nvSpPr>
          <p:spPr>
            <a:xfrm>
              <a:off x="3837228" y="446595"/>
              <a:ext cx="2077200" cy="2074800"/>
            </a:xfrm>
            <a:prstGeom prst="ellipse">
              <a:avLst/>
            </a:prstGeom>
            <a:solidFill>
              <a:srgbClr val="249C9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97" name="Google Shape;197;p25"/>
            <p:cNvSpPr/>
            <p:nvPr/>
          </p:nvSpPr>
          <p:spPr>
            <a:xfrm>
              <a:off x="5024098" y="1570107"/>
              <a:ext cx="2079600" cy="2073300"/>
            </a:xfrm>
            <a:prstGeom prst="ellipse">
              <a:avLst/>
            </a:prstGeom>
            <a:solidFill>
              <a:srgbClr val="155B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98" name="Google Shape;198;p25"/>
            <p:cNvSpPr txBox="1"/>
            <p:nvPr/>
          </p:nvSpPr>
          <p:spPr>
            <a:xfrm>
              <a:off x="5350425" y="2206500"/>
              <a:ext cx="1686600" cy="730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50"/>
                <a:buFont typeface="Arial"/>
                <a:buNone/>
              </a:pPr>
              <a:r>
                <a:rPr lang="de" sz="1100" b="1">
                  <a:solidFill>
                    <a:srgbClr val="FFFFFF"/>
                  </a:solidFill>
                  <a:latin typeface="Source Sans 3"/>
                  <a:ea typeface="Source Sans 3"/>
                  <a:cs typeface="Source Sans 3"/>
                  <a:sym typeface="Source Sans 3"/>
                </a:rPr>
                <a:t>VERSTÄNDLICHKEIT</a:t>
              </a:r>
              <a:endParaRPr sz="1100" b="1" i="0" u="none" strike="noStrike" cap="none">
                <a:solidFill>
                  <a:srgbClr val="FFFFFF"/>
                </a:solidFill>
                <a:latin typeface="Source Sans 3"/>
                <a:ea typeface="Source Sans 3"/>
                <a:cs typeface="Source Sans 3"/>
                <a:sym typeface="Source Sans 3"/>
              </a:endParaRPr>
            </a:p>
            <a:p>
              <a:pPr marL="0" marR="0" lvl="0" indent="0" algn="ctr" rtl="0">
                <a:lnSpc>
                  <a:spcPct val="100000"/>
                </a:lnSpc>
                <a:spcBef>
                  <a:spcPts val="1000"/>
                </a:spcBef>
                <a:spcAft>
                  <a:spcPts val="1000"/>
                </a:spcAft>
                <a:buClr>
                  <a:srgbClr val="000000"/>
                </a:buClr>
                <a:buSzPts val="1150"/>
                <a:buFont typeface="Arial"/>
                <a:buNone/>
              </a:pPr>
              <a:r>
                <a:rPr lang="de" sz="1100">
                  <a:solidFill>
                    <a:srgbClr val="FFFFFF"/>
                  </a:solidFill>
                  <a:latin typeface="Source Sans 3"/>
                  <a:ea typeface="Source Sans 3"/>
                  <a:cs typeface="Source Sans 3"/>
                  <a:sym typeface="Source Sans 3"/>
                </a:rPr>
                <a:t>Veranschaulichungen,</a:t>
              </a:r>
              <a:br>
                <a:rPr lang="de" sz="1100" i="0" u="none" strike="noStrike" cap="none">
                  <a:solidFill>
                    <a:srgbClr val="FFFFFF"/>
                  </a:solidFill>
                  <a:latin typeface="Source Sans 3"/>
                  <a:ea typeface="Source Sans 3"/>
                  <a:cs typeface="Source Sans 3"/>
                  <a:sym typeface="Source Sans 3"/>
                </a:rPr>
              </a:br>
              <a:r>
                <a:rPr lang="de" sz="1100" i="0" u="none" strike="noStrike" cap="none">
                  <a:solidFill>
                    <a:srgbClr val="FFFFFF"/>
                  </a:solidFill>
                  <a:latin typeface="Source Sans 3"/>
                  <a:ea typeface="Source Sans 3"/>
                  <a:cs typeface="Source Sans 3"/>
                  <a:sym typeface="Source Sans 3"/>
                </a:rPr>
                <a:t>    Vergleiche, Beispiele</a:t>
              </a:r>
              <a:endParaRPr sz="1100" i="0" u="none" strike="noStrike" cap="none">
                <a:solidFill>
                  <a:srgbClr val="FFFFFF"/>
                </a:solidFill>
                <a:latin typeface="Source Sans 3"/>
                <a:ea typeface="Source Sans 3"/>
                <a:cs typeface="Source Sans 3"/>
                <a:sym typeface="Source Sans 3"/>
              </a:endParaRPr>
            </a:p>
          </p:txBody>
        </p:sp>
        <p:sp>
          <p:nvSpPr>
            <p:cNvPr id="199" name="Google Shape;199;p25"/>
            <p:cNvSpPr/>
            <p:nvPr/>
          </p:nvSpPr>
          <p:spPr>
            <a:xfrm>
              <a:off x="3828553" y="2695554"/>
              <a:ext cx="2077200" cy="2074800"/>
            </a:xfrm>
            <a:prstGeom prst="ellipse">
              <a:avLst/>
            </a:prstGeom>
            <a:solidFill>
              <a:srgbClr val="61BA9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200" name="Google Shape;200;p25"/>
            <p:cNvCxnSpPr/>
            <p:nvPr/>
          </p:nvCxnSpPr>
          <p:spPr>
            <a:xfrm rot="10800000" flipH="1">
              <a:off x="2333171" y="2831391"/>
              <a:ext cx="2050200" cy="749700"/>
            </a:xfrm>
            <a:prstGeom prst="straightConnector1">
              <a:avLst/>
            </a:prstGeom>
            <a:noFill/>
            <a:ln w="19050" cap="flat" cmpd="sng">
              <a:solidFill>
                <a:srgbClr val="155B55"/>
              </a:solidFill>
              <a:prstDash val="solid"/>
              <a:round/>
              <a:headEnd type="oval" w="med" len="med"/>
              <a:tailEnd type="none" w="sm" len="sm"/>
            </a:ln>
          </p:spPr>
        </p:cxnSp>
        <p:sp>
          <p:nvSpPr>
            <p:cNvPr id="201" name="Google Shape;201;p25"/>
            <p:cNvSpPr txBox="1"/>
            <p:nvPr/>
          </p:nvSpPr>
          <p:spPr>
            <a:xfrm>
              <a:off x="4088600" y="3362828"/>
              <a:ext cx="1559400" cy="934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50"/>
                <a:buFont typeface="Arial"/>
                <a:buNone/>
              </a:pPr>
              <a:r>
                <a:rPr lang="de" sz="1100" b="1" i="0" u="none" strike="noStrike" cap="none" dirty="0">
                  <a:solidFill>
                    <a:srgbClr val="FFFFFF"/>
                  </a:solidFill>
                  <a:latin typeface="Source Sans 3"/>
                  <a:ea typeface="Source Sans 3"/>
                  <a:cs typeface="Source Sans 3"/>
                  <a:sym typeface="Source Sans 3"/>
                </a:rPr>
                <a:t>EMPATHIE</a:t>
              </a:r>
              <a:endParaRPr sz="1100" b="1" i="0" u="none" strike="noStrike" cap="none" dirty="0">
                <a:solidFill>
                  <a:srgbClr val="FFFFFF"/>
                </a:solidFill>
                <a:latin typeface="Source Sans 3"/>
                <a:ea typeface="Source Sans 3"/>
                <a:cs typeface="Source Sans 3"/>
                <a:sym typeface="Source Sans 3"/>
              </a:endParaRPr>
            </a:p>
            <a:p>
              <a:pPr marL="0" marR="0" lvl="0" indent="0" algn="ctr" rtl="0">
                <a:lnSpc>
                  <a:spcPct val="100000"/>
                </a:lnSpc>
                <a:spcBef>
                  <a:spcPts val="1000"/>
                </a:spcBef>
                <a:spcAft>
                  <a:spcPts val="1000"/>
                </a:spcAft>
                <a:buClr>
                  <a:srgbClr val="000000"/>
                </a:buClr>
                <a:buSzPts val="1150"/>
                <a:buFont typeface="Arial"/>
                <a:buNone/>
              </a:pPr>
              <a:r>
                <a:rPr lang="de" sz="1100" i="0" u="none" strike="noStrike" cap="none" dirty="0">
                  <a:solidFill>
                    <a:srgbClr val="FFFFFF"/>
                  </a:solidFill>
                  <a:latin typeface="Source Sans 3"/>
                  <a:ea typeface="Source Sans 3"/>
                  <a:cs typeface="Source Sans 3"/>
                  <a:sym typeface="Source Sans 3"/>
                </a:rPr>
                <a:t>Begeisterung</a:t>
              </a:r>
              <a:br>
                <a:rPr lang="de" sz="1100" i="0" u="none" strike="noStrike" cap="none" dirty="0">
                  <a:solidFill>
                    <a:srgbClr val="FFFFFF"/>
                  </a:solidFill>
                  <a:latin typeface="Source Sans 3"/>
                  <a:ea typeface="Source Sans 3"/>
                  <a:cs typeface="Source Sans 3"/>
                  <a:sym typeface="Source Sans 3"/>
                </a:rPr>
              </a:br>
              <a:r>
                <a:rPr lang="de" sz="1100" i="0" u="none" strike="noStrike" cap="none" dirty="0">
                  <a:solidFill>
                    <a:srgbClr val="FFFFFF"/>
                  </a:solidFill>
                  <a:latin typeface="Source Sans 3"/>
                  <a:ea typeface="Source Sans 3"/>
                  <a:cs typeface="Source Sans 3"/>
                  <a:sym typeface="Source Sans 3"/>
                </a:rPr>
                <a:t>teilen, Fragen, Lebensrealitäten und Gefühle mitdenken </a:t>
              </a:r>
              <a:endParaRPr sz="1100" i="0" u="none" strike="noStrike" cap="none" dirty="0">
                <a:solidFill>
                  <a:srgbClr val="FFFFFF"/>
                </a:solidFill>
                <a:latin typeface="Source Sans 3"/>
                <a:ea typeface="Source Sans 3"/>
                <a:cs typeface="Source Sans 3"/>
                <a:sym typeface="Source Sans 3"/>
              </a:endParaRPr>
            </a:p>
          </p:txBody>
        </p:sp>
        <p:sp>
          <p:nvSpPr>
            <p:cNvPr id="202" name="Google Shape;202;p25"/>
            <p:cNvSpPr txBox="1"/>
            <p:nvPr/>
          </p:nvSpPr>
          <p:spPr>
            <a:xfrm>
              <a:off x="2711799" y="2134227"/>
              <a:ext cx="1686600" cy="730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50"/>
                <a:buFont typeface="Arial"/>
                <a:buNone/>
              </a:pPr>
              <a:r>
                <a:rPr lang="de" sz="1100" b="1" i="0" u="none" strike="noStrike" cap="none">
                  <a:solidFill>
                    <a:srgbClr val="FFFFFF"/>
                  </a:solidFill>
                  <a:latin typeface="Source Sans 3"/>
                  <a:ea typeface="Source Sans 3"/>
                  <a:cs typeface="Source Sans 3"/>
                  <a:sym typeface="Source Sans 3"/>
                </a:rPr>
                <a:t>NUTZEN</a:t>
              </a:r>
              <a:endParaRPr sz="1100" b="1" i="0" u="none" strike="noStrike" cap="none">
                <a:solidFill>
                  <a:srgbClr val="FFFFFF"/>
                </a:solidFill>
                <a:latin typeface="Source Sans 3"/>
                <a:ea typeface="Source Sans 3"/>
                <a:cs typeface="Source Sans 3"/>
                <a:sym typeface="Source Sans 3"/>
              </a:endParaRPr>
            </a:p>
            <a:p>
              <a:pPr marL="0" marR="0" lvl="0" indent="0" algn="ctr" rtl="0">
                <a:lnSpc>
                  <a:spcPct val="100000"/>
                </a:lnSpc>
                <a:spcBef>
                  <a:spcPts val="1000"/>
                </a:spcBef>
                <a:spcAft>
                  <a:spcPts val="1000"/>
                </a:spcAft>
                <a:buClr>
                  <a:srgbClr val="000000"/>
                </a:buClr>
                <a:buSzPts val="1150"/>
                <a:buFont typeface="Arial"/>
                <a:buNone/>
              </a:pPr>
              <a:r>
                <a:rPr lang="de" sz="1100" i="0" u="none" strike="noStrike" cap="none">
                  <a:solidFill>
                    <a:srgbClr val="FFFFFF"/>
                  </a:solidFill>
                  <a:latin typeface="Source Sans 3"/>
                  <a:ea typeface="Source Sans 3"/>
                  <a:cs typeface="Source Sans 3"/>
                  <a:sym typeface="Source Sans 3"/>
                </a:rPr>
                <a:t>Appelle,</a:t>
              </a:r>
              <a:br>
                <a:rPr lang="de" sz="1100" i="0" u="none" strike="noStrike" cap="none">
                  <a:solidFill>
                    <a:srgbClr val="FFFFFF"/>
                  </a:solidFill>
                  <a:latin typeface="Source Sans 3"/>
                  <a:ea typeface="Source Sans 3"/>
                  <a:cs typeface="Source Sans 3"/>
                  <a:sym typeface="Source Sans 3"/>
                </a:rPr>
              </a:br>
              <a:r>
                <a:rPr lang="de" sz="1100" i="0" u="none" strike="noStrike" cap="none">
                  <a:solidFill>
                    <a:srgbClr val="FFFFFF"/>
                  </a:solidFill>
                  <a:latin typeface="Source Sans 3"/>
                  <a:ea typeface="Source Sans 3"/>
                  <a:cs typeface="Source Sans 3"/>
                  <a:sym typeface="Source Sans 3"/>
                </a:rPr>
                <a:t>Kernbotschaften, </a:t>
              </a:r>
              <a:r>
                <a:rPr lang="de" sz="1100">
                  <a:solidFill>
                    <a:srgbClr val="FFFFFF"/>
                  </a:solidFill>
                  <a:latin typeface="Source Sans 3"/>
                  <a:ea typeface="Source Sans 3"/>
                  <a:cs typeface="Source Sans 3"/>
                  <a:sym typeface="Source Sans 3"/>
                </a:rPr>
                <a:t>Anwendbarkeit</a:t>
              </a:r>
              <a:endParaRPr sz="1100" i="0" u="none" strike="noStrike" cap="none">
                <a:solidFill>
                  <a:srgbClr val="FFFFFF"/>
                </a:solidFill>
                <a:latin typeface="Source Sans 3"/>
                <a:ea typeface="Source Sans 3"/>
                <a:cs typeface="Source Sans 3"/>
                <a:sym typeface="Source Sans 3"/>
              </a:endParaRPr>
            </a:p>
          </p:txBody>
        </p:sp>
        <p:sp>
          <p:nvSpPr>
            <p:cNvPr id="203" name="Google Shape;203;p25"/>
            <p:cNvSpPr txBox="1"/>
            <p:nvPr/>
          </p:nvSpPr>
          <p:spPr>
            <a:xfrm>
              <a:off x="4087443" y="905613"/>
              <a:ext cx="1559400" cy="730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de" sz="1100" b="1">
                  <a:solidFill>
                    <a:srgbClr val="FFFFFF"/>
                  </a:solidFill>
                  <a:latin typeface="Source Sans 3"/>
                  <a:ea typeface="Source Sans 3"/>
                  <a:cs typeface="Source Sans 3"/>
                  <a:sym typeface="Source Sans 3"/>
                </a:rPr>
                <a:t>KONTEXT</a:t>
              </a:r>
              <a:endParaRPr sz="1100" b="1" i="0" u="none" strike="noStrike" cap="none">
                <a:solidFill>
                  <a:srgbClr val="FFFFFF"/>
                </a:solidFill>
                <a:latin typeface="Source Sans 3"/>
                <a:ea typeface="Source Sans 3"/>
                <a:cs typeface="Source Sans 3"/>
                <a:sym typeface="Source Sans 3"/>
              </a:endParaRPr>
            </a:p>
            <a:p>
              <a:pPr marL="0" marR="0" lvl="0" indent="0" algn="ctr" rtl="0">
                <a:lnSpc>
                  <a:spcPct val="100000"/>
                </a:lnSpc>
                <a:spcBef>
                  <a:spcPts val="1000"/>
                </a:spcBef>
                <a:spcAft>
                  <a:spcPts val="1000"/>
                </a:spcAft>
                <a:buClr>
                  <a:srgbClr val="000000"/>
                </a:buClr>
                <a:buSzPts val="1150"/>
                <a:buFont typeface="Arial"/>
                <a:buNone/>
              </a:pPr>
              <a:r>
                <a:rPr lang="de" sz="1100">
                  <a:solidFill>
                    <a:srgbClr val="FFFFFF"/>
                  </a:solidFill>
                  <a:latin typeface="Source Sans 3"/>
                  <a:ea typeface="Source Sans 3"/>
                  <a:cs typeface="Source Sans 3"/>
                  <a:sym typeface="Source Sans 3"/>
                </a:rPr>
                <a:t>Weiterführende Informationen, Anknüpfung an Lebensrealität der Zielgruppe</a:t>
              </a:r>
              <a:endParaRPr sz="1100" i="0" u="none" strike="noStrike" cap="none">
                <a:solidFill>
                  <a:srgbClr val="FFFFFF"/>
                </a:solidFill>
                <a:latin typeface="Source Sans 3"/>
                <a:ea typeface="Source Sans 3"/>
                <a:cs typeface="Source Sans 3"/>
                <a:sym typeface="Source Sans 3"/>
              </a:endParaRPr>
            </a:p>
          </p:txBody>
        </p:sp>
        <p:sp>
          <p:nvSpPr>
            <p:cNvPr id="204" name="Google Shape;204;p25"/>
            <p:cNvSpPr/>
            <p:nvPr/>
          </p:nvSpPr>
          <p:spPr>
            <a:xfrm>
              <a:off x="4214150" y="2020850"/>
              <a:ext cx="1187400" cy="1173300"/>
            </a:xfrm>
            <a:prstGeom prst="ellipse">
              <a:avLst/>
            </a:prstGeom>
            <a:solidFill>
              <a:srgbClr val="0062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de" sz="1100" b="1">
                  <a:solidFill>
                    <a:schemeClr val="lt1"/>
                  </a:solidFill>
                  <a:latin typeface="Source Sans 3"/>
                  <a:ea typeface="Source Sans 3"/>
                  <a:cs typeface="Source Sans 3"/>
                  <a:sym typeface="Source Sans 3"/>
                </a:rPr>
                <a:t>RELEVANZ</a:t>
              </a:r>
              <a:endParaRPr sz="1100" b="1" i="0" u="none" strike="noStrike" cap="none">
                <a:solidFill>
                  <a:schemeClr val="lt1"/>
                </a:solidFill>
                <a:latin typeface="Source Sans 3"/>
                <a:ea typeface="Source Sans 3"/>
                <a:cs typeface="Source Sans 3"/>
                <a:sym typeface="Source Sans 3"/>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6"/>
          <p:cNvSpPr txBox="1"/>
          <p:nvPr/>
        </p:nvSpPr>
        <p:spPr>
          <a:xfrm>
            <a:off x="3030631" y="4424700"/>
            <a:ext cx="1593300" cy="161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de" sz="600">
                <a:solidFill>
                  <a:schemeClr val="lt1"/>
                </a:solidFill>
                <a:latin typeface="Arial"/>
                <a:ea typeface="Arial"/>
                <a:cs typeface="Arial"/>
                <a:sym typeface="Arial"/>
              </a:rPr>
              <a:t>© </a:t>
            </a:r>
            <a:r>
              <a:rPr lang="de" sz="600">
                <a:solidFill>
                  <a:schemeClr val="lt1"/>
                </a:solidFill>
              </a:rPr>
              <a:t>Ilja C. Hendel</a:t>
            </a:r>
            <a:endParaRPr sz="600"/>
          </a:p>
        </p:txBody>
      </p:sp>
      <p:sp>
        <p:nvSpPr>
          <p:cNvPr id="210" name="Google Shape;210;p26"/>
          <p:cNvSpPr txBox="1">
            <a:spLocks noGrp="1"/>
          </p:cNvSpPr>
          <p:nvPr>
            <p:ph type="subTitle" idx="1"/>
          </p:nvPr>
        </p:nvSpPr>
        <p:spPr>
          <a:xfrm>
            <a:off x="252000" y="697459"/>
            <a:ext cx="7100400" cy="18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e"/>
              <a:t>SPOTLIGHT</a:t>
            </a:r>
            <a:endParaRPr/>
          </a:p>
        </p:txBody>
      </p:sp>
      <p:sp>
        <p:nvSpPr>
          <p:cNvPr id="211" name="Google Shape;211;p26"/>
          <p:cNvSpPr txBox="1"/>
          <p:nvPr/>
        </p:nvSpPr>
        <p:spPr>
          <a:xfrm rot="-5400000">
            <a:off x="-50898" y="3447550"/>
            <a:ext cx="1173900" cy="253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de" sz="600">
                <a:solidFill>
                  <a:schemeClr val="lt1"/>
                </a:solidFill>
                <a:latin typeface="Arial"/>
                <a:ea typeface="Arial"/>
                <a:cs typeface="Arial"/>
                <a:sym typeface="Arial"/>
              </a:rPr>
              <a:t>© </a:t>
            </a:r>
            <a:r>
              <a:rPr lang="de" sz="600">
                <a:solidFill>
                  <a:schemeClr val="lt1"/>
                </a:solidFill>
              </a:rPr>
              <a:t>Bielefeld Marketing GmbH / Sarah Jonek</a:t>
            </a:r>
            <a:endParaRPr sz="600"/>
          </a:p>
        </p:txBody>
      </p:sp>
      <p:sp>
        <p:nvSpPr>
          <p:cNvPr id="212" name="Google Shape;212;p26"/>
          <p:cNvSpPr txBox="1"/>
          <p:nvPr/>
        </p:nvSpPr>
        <p:spPr>
          <a:xfrm>
            <a:off x="4818775" y="1536863"/>
            <a:ext cx="4010100" cy="41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500">
              <a:solidFill>
                <a:schemeClr val="dk1"/>
              </a:solidFill>
              <a:latin typeface="Calibri"/>
              <a:ea typeface="Calibri"/>
              <a:cs typeface="Calibri"/>
              <a:sym typeface="Calibri"/>
            </a:endParaRPr>
          </a:p>
        </p:txBody>
      </p:sp>
      <p:sp>
        <p:nvSpPr>
          <p:cNvPr id="213" name="Google Shape;213;p26"/>
          <p:cNvSpPr txBox="1">
            <a:spLocks noGrp="1"/>
          </p:cNvSpPr>
          <p:nvPr>
            <p:ph type="title"/>
          </p:nvPr>
        </p:nvSpPr>
        <p:spPr>
          <a:xfrm>
            <a:off x="251999" y="842399"/>
            <a:ext cx="8576876" cy="478974"/>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de" dirty="0"/>
              <a:t>Beispiel: </a:t>
            </a:r>
            <a:r>
              <a:rPr lang="de" dirty="0">
                <a:solidFill>
                  <a:schemeClr val="dk1"/>
                </a:solidFill>
              </a:rPr>
              <a:t>Fact Sheet „Die Klimawirkung von Methan – eine unterschätzte Gefahr“</a:t>
            </a:r>
            <a:endParaRPr dirty="0">
              <a:solidFill>
                <a:schemeClr val="dk1"/>
              </a:solidFill>
            </a:endParaRPr>
          </a:p>
        </p:txBody>
      </p:sp>
      <p:pic>
        <p:nvPicPr>
          <p:cNvPr id="214" name="Google Shape;214;p26"/>
          <p:cNvPicPr preferRelativeResize="0"/>
          <p:nvPr/>
        </p:nvPicPr>
        <p:blipFill>
          <a:blip r:embed="rId3">
            <a:alphaModFix/>
          </a:blip>
          <a:stretch>
            <a:fillRect/>
          </a:stretch>
        </p:blipFill>
        <p:spPr>
          <a:xfrm rot="-166804">
            <a:off x="4352246" y="1510714"/>
            <a:ext cx="4083002" cy="2886337"/>
          </a:xfrm>
          <a:prstGeom prst="rect">
            <a:avLst/>
          </a:prstGeom>
          <a:noFill/>
          <a:ln w="9525" cap="flat" cmpd="sng">
            <a:solidFill>
              <a:schemeClr val="lt2"/>
            </a:solidFill>
            <a:prstDash val="solid"/>
            <a:round/>
            <a:headEnd type="none" w="sm" len="sm"/>
            <a:tailEnd type="none" w="sm" len="sm"/>
          </a:ln>
          <a:effectLst>
            <a:outerShdw blurRad="114300" dist="95250" dir="3900000" algn="bl" rotWithShape="0">
              <a:srgbClr val="000000">
                <a:alpha val="20000"/>
              </a:srgbClr>
            </a:outerShdw>
          </a:effectLst>
        </p:spPr>
      </p:pic>
      <p:pic>
        <p:nvPicPr>
          <p:cNvPr id="215" name="Google Shape;215;p26"/>
          <p:cNvPicPr preferRelativeResize="0"/>
          <p:nvPr/>
        </p:nvPicPr>
        <p:blipFill>
          <a:blip r:embed="rId4">
            <a:alphaModFix/>
          </a:blip>
          <a:stretch>
            <a:fillRect/>
          </a:stretch>
        </p:blipFill>
        <p:spPr>
          <a:xfrm rot="-166805">
            <a:off x="476742" y="1602467"/>
            <a:ext cx="4094560" cy="2886325"/>
          </a:xfrm>
          <a:prstGeom prst="rect">
            <a:avLst/>
          </a:prstGeom>
          <a:noFill/>
          <a:ln w="9525" cap="flat" cmpd="sng">
            <a:solidFill>
              <a:schemeClr val="lt2"/>
            </a:solidFill>
            <a:prstDash val="solid"/>
            <a:round/>
            <a:headEnd type="none" w="sm" len="sm"/>
            <a:tailEnd type="none" w="sm" len="sm"/>
          </a:ln>
          <a:effectLst>
            <a:outerShdw blurRad="114300" dist="95250" dir="3900000" algn="bl" rotWithShape="0">
              <a:srgbClr val="000000">
                <a:alpha val="2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7"/>
          <p:cNvSpPr txBox="1">
            <a:spLocks noGrp="1"/>
          </p:cNvSpPr>
          <p:nvPr>
            <p:ph type="body" idx="2"/>
          </p:nvPr>
        </p:nvSpPr>
        <p:spPr>
          <a:xfrm>
            <a:off x="257425" y="1565863"/>
            <a:ext cx="8635200" cy="3021000"/>
          </a:xfrm>
          <a:prstGeom prst="rect">
            <a:avLst/>
          </a:prstGeom>
        </p:spPr>
        <p:txBody>
          <a:bodyPr spcFirstLastPara="1" wrap="square" lIns="91425" tIns="91425" rIns="91425" bIns="91425" anchor="t" anchorCtr="0">
            <a:noAutofit/>
          </a:bodyPr>
          <a:lstStyle/>
          <a:p>
            <a:pPr marL="457200" lvl="0" indent="-323850" algn="l" rtl="0">
              <a:lnSpc>
                <a:spcPct val="100000"/>
              </a:lnSpc>
              <a:spcBef>
                <a:spcPts val="0"/>
              </a:spcBef>
              <a:spcAft>
                <a:spcPts val="0"/>
              </a:spcAft>
              <a:buClr>
                <a:schemeClr val="dk1"/>
              </a:buClr>
              <a:buSzPts val="1500"/>
              <a:buFont typeface="Calibri"/>
              <a:buChar char=":"/>
            </a:pPr>
            <a:r>
              <a:rPr lang="de" sz="1500" b="1">
                <a:solidFill>
                  <a:schemeClr val="dk1"/>
                </a:solidFill>
              </a:rPr>
              <a:t>Relevanz: </a:t>
            </a:r>
            <a:r>
              <a:rPr lang="de" sz="1500">
                <a:solidFill>
                  <a:schemeClr val="dk1"/>
                </a:solidFill>
              </a:rPr>
              <a:t>Aufzeigen des Problems</a:t>
            </a:r>
            <a:endParaRPr sz="1500">
              <a:solidFill>
                <a:schemeClr val="dk1"/>
              </a:solidFill>
            </a:endParaRPr>
          </a:p>
          <a:p>
            <a:pPr marL="914400" lvl="1" indent="-323850" algn="l" rtl="0">
              <a:lnSpc>
                <a:spcPct val="100000"/>
              </a:lnSpc>
              <a:spcBef>
                <a:spcPts val="1000"/>
              </a:spcBef>
              <a:spcAft>
                <a:spcPts val="0"/>
              </a:spcAft>
              <a:buClr>
                <a:schemeClr val="dk1"/>
              </a:buClr>
              <a:buSzPts val="1500"/>
              <a:buFont typeface="Calibri"/>
              <a:buChar char=":"/>
            </a:pPr>
            <a:r>
              <a:rPr lang="de" sz="1500">
                <a:solidFill>
                  <a:schemeClr val="dk1"/>
                </a:solidFill>
              </a:rPr>
              <a:t>Methan laut Kyoto-Protokoll das zweitwichtigste Treibhausgas</a:t>
            </a:r>
            <a:endParaRPr sz="1500">
              <a:solidFill>
                <a:schemeClr val="dk1"/>
              </a:solidFill>
            </a:endParaRPr>
          </a:p>
          <a:p>
            <a:pPr marL="914400" lvl="1" indent="-323850" algn="l" rtl="0">
              <a:lnSpc>
                <a:spcPct val="100000"/>
              </a:lnSpc>
              <a:spcBef>
                <a:spcPts val="1000"/>
              </a:spcBef>
              <a:spcAft>
                <a:spcPts val="0"/>
              </a:spcAft>
              <a:buClr>
                <a:schemeClr val="dk1"/>
              </a:buClr>
              <a:buSzPts val="1500"/>
              <a:buFont typeface="Calibri"/>
              <a:buChar char=":"/>
            </a:pPr>
            <a:r>
              <a:rPr lang="de" sz="1500">
                <a:solidFill>
                  <a:schemeClr val="dk1"/>
                </a:solidFill>
              </a:rPr>
              <a:t>Nach wissenschaftlichen Studien 100-mal stärkere Klimaauswirkung als CO2</a:t>
            </a:r>
            <a:endParaRPr sz="1500">
              <a:solidFill>
                <a:schemeClr val="dk1"/>
              </a:solidFill>
            </a:endParaRPr>
          </a:p>
          <a:p>
            <a:pPr marL="457200" lvl="0" indent="-323850" algn="l" rtl="0">
              <a:lnSpc>
                <a:spcPct val="100000"/>
              </a:lnSpc>
              <a:spcBef>
                <a:spcPts val="1000"/>
              </a:spcBef>
              <a:spcAft>
                <a:spcPts val="0"/>
              </a:spcAft>
              <a:buClr>
                <a:schemeClr val="dk1"/>
              </a:buClr>
              <a:buSzPts val="1500"/>
              <a:buFont typeface="Calibri"/>
              <a:buChar char=":"/>
            </a:pPr>
            <a:r>
              <a:rPr lang="de" sz="1500" b="1">
                <a:solidFill>
                  <a:schemeClr val="dk1"/>
                </a:solidFill>
              </a:rPr>
              <a:t>Kontext:</a:t>
            </a:r>
            <a:r>
              <a:rPr lang="de" sz="1500">
                <a:solidFill>
                  <a:schemeClr val="dk1"/>
                </a:solidFill>
              </a:rPr>
              <a:t> Aufzeigen des politischen Handlungsbedarfs</a:t>
            </a:r>
            <a:endParaRPr sz="1500">
              <a:solidFill>
                <a:schemeClr val="dk1"/>
              </a:solidFill>
            </a:endParaRPr>
          </a:p>
          <a:p>
            <a:pPr marL="914400" lvl="1" indent="-323850" algn="l" rtl="0">
              <a:lnSpc>
                <a:spcPct val="100000"/>
              </a:lnSpc>
              <a:spcBef>
                <a:spcPts val="1000"/>
              </a:spcBef>
              <a:spcAft>
                <a:spcPts val="0"/>
              </a:spcAft>
              <a:buClr>
                <a:schemeClr val="dk1"/>
              </a:buClr>
              <a:buSzPts val="1500"/>
              <a:buFont typeface="Calibri"/>
              <a:buChar char=":"/>
            </a:pPr>
            <a:r>
              <a:rPr lang="de" sz="1500">
                <a:solidFill>
                  <a:schemeClr val="dk1"/>
                </a:solidFill>
              </a:rPr>
              <a:t>Global Methane Pledge der COP26, EU-Methanverordnung</a:t>
            </a:r>
            <a:endParaRPr sz="1500">
              <a:solidFill>
                <a:schemeClr val="dk1"/>
              </a:solidFill>
            </a:endParaRPr>
          </a:p>
          <a:p>
            <a:pPr marL="914400" lvl="1" indent="-323850" algn="l" rtl="0">
              <a:lnSpc>
                <a:spcPct val="100000"/>
              </a:lnSpc>
              <a:spcBef>
                <a:spcPts val="1000"/>
              </a:spcBef>
              <a:spcAft>
                <a:spcPts val="0"/>
              </a:spcAft>
              <a:buClr>
                <a:schemeClr val="dk1"/>
              </a:buClr>
              <a:buSzPts val="1500"/>
              <a:buFont typeface="Calibri"/>
              <a:buChar char=":"/>
            </a:pPr>
            <a:r>
              <a:rPr lang="de" sz="1500">
                <a:solidFill>
                  <a:schemeClr val="dk1"/>
                </a:solidFill>
              </a:rPr>
              <a:t>Zwei große Methanquellen in Deutschland, die unzureichend berücksichtigt werden</a:t>
            </a:r>
            <a:endParaRPr sz="1500">
              <a:solidFill>
                <a:schemeClr val="dk1"/>
              </a:solidFill>
            </a:endParaRPr>
          </a:p>
          <a:p>
            <a:pPr marL="457200" lvl="0" indent="-323850" algn="l" rtl="0">
              <a:lnSpc>
                <a:spcPct val="100000"/>
              </a:lnSpc>
              <a:spcBef>
                <a:spcPts val="1000"/>
              </a:spcBef>
              <a:spcAft>
                <a:spcPts val="0"/>
              </a:spcAft>
              <a:buClr>
                <a:schemeClr val="dk1"/>
              </a:buClr>
              <a:buSzPts val="1500"/>
              <a:buFont typeface="Calibri"/>
              <a:buChar char=":"/>
            </a:pPr>
            <a:r>
              <a:rPr lang="de" sz="1500" b="1">
                <a:solidFill>
                  <a:schemeClr val="dk1"/>
                </a:solidFill>
              </a:rPr>
              <a:t>Veranschaulichung: </a:t>
            </a:r>
            <a:r>
              <a:rPr lang="de" sz="1500">
                <a:solidFill>
                  <a:schemeClr val="dk1"/>
                </a:solidFill>
              </a:rPr>
              <a:t>Grafiken zu den Sektoren mit dem höchsten Methanausstoß</a:t>
            </a:r>
            <a:endParaRPr sz="1500">
              <a:solidFill>
                <a:schemeClr val="dk1"/>
              </a:solidFill>
            </a:endParaRPr>
          </a:p>
          <a:p>
            <a:pPr marL="457200" lvl="0" indent="-323850" algn="l" rtl="0">
              <a:lnSpc>
                <a:spcPct val="100000"/>
              </a:lnSpc>
              <a:spcBef>
                <a:spcPts val="1000"/>
              </a:spcBef>
              <a:spcAft>
                <a:spcPts val="1000"/>
              </a:spcAft>
              <a:buClr>
                <a:schemeClr val="dk1"/>
              </a:buClr>
              <a:buSzPts val="1500"/>
              <a:buFont typeface="Calibri"/>
              <a:buChar char=":"/>
            </a:pPr>
            <a:r>
              <a:rPr lang="de" sz="1500" b="1">
                <a:solidFill>
                  <a:schemeClr val="dk1"/>
                </a:solidFill>
              </a:rPr>
              <a:t>Appell:</a:t>
            </a:r>
            <a:r>
              <a:rPr lang="de" sz="1500">
                <a:solidFill>
                  <a:schemeClr val="dk1"/>
                </a:solidFill>
              </a:rPr>
              <a:t> Handlungsoptionen zur Reduktion von Methan</a:t>
            </a:r>
            <a:endParaRPr sz="1500"/>
          </a:p>
        </p:txBody>
      </p:sp>
      <p:sp>
        <p:nvSpPr>
          <p:cNvPr id="221" name="Google Shape;221;p27"/>
          <p:cNvSpPr txBox="1">
            <a:spLocks noGrp="1"/>
          </p:cNvSpPr>
          <p:nvPr>
            <p:ph type="subTitle" idx="1"/>
          </p:nvPr>
        </p:nvSpPr>
        <p:spPr>
          <a:xfrm>
            <a:off x="252000" y="697459"/>
            <a:ext cx="7100400" cy="18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e"/>
              <a:t>SPOTLIGHT</a:t>
            </a:r>
            <a:endParaRPr/>
          </a:p>
        </p:txBody>
      </p:sp>
      <p:sp>
        <p:nvSpPr>
          <p:cNvPr id="222" name="Google Shape;222;p27"/>
          <p:cNvSpPr txBox="1"/>
          <p:nvPr/>
        </p:nvSpPr>
        <p:spPr>
          <a:xfrm rot="-5400000">
            <a:off x="-50898" y="3447550"/>
            <a:ext cx="1173900" cy="253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de" sz="600">
                <a:solidFill>
                  <a:schemeClr val="lt1"/>
                </a:solidFill>
                <a:latin typeface="Arial"/>
                <a:ea typeface="Arial"/>
                <a:cs typeface="Arial"/>
                <a:sym typeface="Arial"/>
              </a:rPr>
              <a:t>© </a:t>
            </a:r>
            <a:r>
              <a:rPr lang="de" sz="600">
                <a:solidFill>
                  <a:schemeClr val="lt1"/>
                </a:solidFill>
              </a:rPr>
              <a:t>Bielefeld Marketing GmbH / Sarah Jonek</a:t>
            </a:r>
            <a:endParaRPr sz="600"/>
          </a:p>
        </p:txBody>
      </p:sp>
      <p:sp>
        <p:nvSpPr>
          <p:cNvPr id="223" name="Google Shape;223;p27"/>
          <p:cNvSpPr txBox="1"/>
          <p:nvPr/>
        </p:nvSpPr>
        <p:spPr>
          <a:xfrm>
            <a:off x="4818775" y="1536863"/>
            <a:ext cx="4010100" cy="41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500">
              <a:solidFill>
                <a:schemeClr val="dk1"/>
              </a:solidFill>
              <a:latin typeface="Calibri"/>
              <a:ea typeface="Calibri"/>
              <a:cs typeface="Calibri"/>
              <a:sym typeface="Calibri"/>
            </a:endParaRPr>
          </a:p>
        </p:txBody>
      </p:sp>
      <p:sp>
        <p:nvSpPr>
          <p:cNvPr id="224" name="Google Shape;224;p27"/>
          <p:cNvSpPr txBox="1">
            <a:spLocks noGrp="1"/>
          </p:cNvSpPr>
          <p:nvPr>
            <p:ph type="title"/>
          </p:nvPr>
        </p:nvSpPr>
        <p:spPr>
          <a:xfrm>
            <a:off x="251999" y="842400"/>
            <a:ext cx="8576875" cy="415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de"/>
              <a:t>Beispiel: </a:t>
            </a:r>
            <a:r>
              <a:rPr lang="de">
                <a:solidFill>
                  <a:schemeClr val="dk1"/>
                </a:solidFill>
              </a:rPr>
              <a:t>Fact Sheet “Die Klimawirkung von Methan – eine unterschätzte Gefahr”</a:t>
            </a:r>
            <a:endParaRPr>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8"/>
          <p:cNvSpPr txBox="1"/>
          <p:nvPr/>
        </p:nvSpPr>
        <p:spPr>
          <a:xfrm>
            <a:off x="3030631" y="4424700"/>
            <a:ext cx="1593300" cy="161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de" sz="600">
                <a:solidFill>
                  <a:schemeClr val="lt1"/>
                </a:solidFill>
                <a:latin typeface="Arial"/>
                <a:ea typeface="Arial"/>
                <a:cs typeface="Arial"/>
                <a:sym typeface="Arial"/>
              </a:rPr>
              <a:t>© </a:t>
            </a:r>
            <a:r>
              <a:rPr lang="de" sz="600">
                <a:solidFill>
                  <a:schemeClr val="lt1"/>
                </a:solidFill>
              </a:rPr>
              <a:t>Ilja C. Hendel</a:t>
            </a:r>
            <a:endParaRPr sz="600"/>
          </a:p>
        </p:txBody>
      </p:sp>
      <p:sp>
        <p:nvSpPr>
          <p:cNvPr id="230" name="Google Shape;230;p28"/>
          <p:cNvSpPr txBox="1">
            <a:spLocks noGrp="1"/>
          </p:cNvSpPr>
          <p:nvPr>
            <p:ph type="subTitle" idx="1"/>
          </p:nvPr>
        </p:nvSpPr>
        <p:spPr>
          <a:xfrm>
            <a:off x="277075" y="531275"/>
            <a:ext cx="4075200" cy="18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e"/>
              <a:t>SPOTLIGHT</a:t>
            </a:r>
            <a:endParaRPr/>
          </a:p>
        </p:txBody>
      </p:sp>
      <p:pic>
        <p:nvPicPr>
          <p:cNvPr id="231" name="Google Shape;231;p28" title="famelab-aysel-ahadova-quellebielefeldmarketinggmbhsarahjonek.jpg"/>
          <p:cNvPicPr preferRelativeResize="0"/>
          <p:nvPr/>
        </p:nvPicPr>
        <p:blipFill rotWithShape="1">
          <a:blip r:embed="rId3">
            <a:alphaModFix/>
          </a:blip>
          <a:srcRect l="6437" r="25159"/>
          <a:stretch/>
        </p:blipFill>
        <p:spPr>
          <a:xfrm>
            <a:off x="4724400" y="527375"/>
            <a:ext cx="4162852" cy="4059025"/>
          </a:xfrm>
          <a:prstGeom prst="rect">
            <a:avLst/>
          </a:prstGeom>
          <a:noFill/>
          <a:ln>
            <a:noFill/>
          </a:ln>
        </p:spPr>
      </p:pic>
      <p:sp>
        <p:nvSpPr>
          <p:cNvPr id="232" name="Google Shape;232;p28"/>
          <p:cNvSpPr txBox="1"/>
          <p:nvPr/>
        </p:nvSpPr>
        <p:spPr>
          <a:xfrm rot="-5400000">
            <a:off x="-50898" y="3447550"/>
            <a:ext cx="1173900" cy="253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de" sz="600">
                <a:solidFill>
                  <a:schemeClr val="lt1"/>
                </a:solidFill>
                <a:latin typeface="Arial"/>
                <a:ea typeface="Arial"/>
                <a:cs typeface="Arial"/>
                <a:sym typeface="Arial"/>
              </a:rPr>
              <a:t>© </a:t>
            </a:r>
            <a:r>
              <a:rPr lang="de" sz="600">
                <a:solidFill>
                  <a:schemeClr val="lt1"/>
                </a:solidFill>
              </a:rPr>
              <a:t>Bielefeld Marketing GmbH / Sarah Jonek</a:t>
            </a:r>
            <a:endParaRPr sz="600"/>
          </a:p>
        </p:txBody>
      </p:sp>
      <p:sp>
        <p:nvSpPr>
          <p:cNvPr id="233" name="Google Shape;233;p28"/>
          <p:cNvSpPr txBox="1"/>
          <p:nvPr/>
        </p:nvSpPr>
        <p:spPr>
          <a:xfrm>
            <a:off x="252000" y="1536863"/>
            <a:ext cx="4010100" cy="3070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de" sz="1500">
                <a:solidFill>
                  <a:schemeClr val="dk1"/>
                </a:solidFill>
                <a:latin typeface="Calibri"/>
                <a:ea typeface="Calibri"/>
                <a:cs typeface="Calibri"/>
                <a:sym typeface="Calibri"/>
              </a:rPr>
              <a:t>“Ich habe mir überlegt, was das wichtigste Thema aus meinem Feld ist und bin schnell auf die Krebs-Impfungen gekommen. Es schien mir sinnvoll, mit DNA-Reparatur zu beginnen. Über die Reparatur bin ich dann auf die Idee gekommen, Zellen mit Autos zu vergleichen. Es ist zwar ein Klischee, aber damit kann jede*r in Deutschland etwas anfangen und sich identifizieren. Statt also den Reparaturmechanismus mit DNA und Enzymen zu erklären, wollte ich über den TÜV sprechen.” </a:t>
            </a:r>
            <a:endParaRPr sz="1500">
              <a:solidFill>
                <a:schemeClr val="dk1"/>
              </a:solidFill>
              <a:latin typeface="Calibri"/>
              <a:ea typeface="Calibri"/>
              <a:cs typeface="Calibri"/>
              <a:sym typeface="Calibri"/>
            </a:endParaRPr>
          </a:p>
        </p:txBody>
      </p:sp>
      <p:sp>
        <p:nvSpPr>
          <p:cNvPr id="234" name="Google Shape;234;p28"/>
          <p:cNvSpPr txBox="1">
            <a:spLocks noGrp="1"/>
          </p:cNvSpPr>
          <p:nvPr>
            <p:ph type="title"/>
          </p:nvPr>
        </p:nvSpPr>
        <p:spPr>
          <a:xfrm>
            <a:off x="277075" y="676218"/>
            <a:ext cx="4075200" cy="477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de"/>
              <a:t>Beispiel: </a:t>
            </a:r>
            <a:r>
              <a:rPr lang="de">
                <a:solidFill>
                  <a:schemeClr val="dk1"/>
                </a:solidFill>
              </a:rPr>
              <a:t>Dr. Aysel Ahadova, Tumorbiologin</a:t>
            </a:r>
            <a:endParaRPr/>
          </a:p>
        </p:txBody>
      </p:sp>
      <p:sp>
        <p:nvSpPr>
          <p:cNvPr id="235" name="Google Shape;235;p28"/>
          <p:cNvSpPr txBox="1">
            <a:spLocks noGrp="1"/>
          </p:cNvSpPr>
          <p:nvPr>
            <p:ph type="subTitle" idx="4294967295"/>
          </p:nvPr>
        </p:nvSpPr>
        <p:spPr>
          <a:xfrm>
            <a:off x="7689954" y="527375"/>
            <a:ext cx="1202046" cy="342055"/>
          </a:xfrm>
          <a:prstGeom prst="rect">
            <a:avLst/>
          </a:prstGeom>
          <a:solidFill>
            <a:schemeClr val="lt1"/>
          </a:solidFill>
        </p:spPr>
        <p:txBody>
          <a:bodyPr spcFirstLastPara="1" wrap="square" lIns="91425" tIns="91425" rIns="91425" bIns="91425" anchor="ctr" anchorCtr="0">
            <a:noAutofit/>
          </a:bodyPr>
          <a:lstStyle/>
          <a:p>
            <a:pPr marL="0" lvl="0" indent="0" algn="r" rtl="0">
              <a:spcBef>
                <a:spcPts val="0"/>
              </a:spcBef>
              <a:spcAft>
                <a:spcPts val="0"/>
              </a:spcAft>
              <a:buNone/>
            </a:pPr>
            <a:r>
              <a:rPr lang="de" sz="800" dirty="0" err="1">
                <a:latin typeface="JetBrains Mono" panose="02000009000000000000" pitchFamily="49" charset="0"/>
                <a:ea typeface="JetBrains Mono" panose="02000009000000000000" pitchFamily="49" charset="0"/>
                <a:cs typeface="JetBrains Mono" panose="02000009000000000000" pitchFamily="49" charset="0"/>
              </a:rPr>
              <a:t>Fame</a:t>
            </a:r>
            <a:r>
              <a:rPr lang="de" sz="800" dirty="0">
                <a:latin typeface="JetBrains Mono" panose="02000009000000000000" pitchFamily="49" charset="0"/>
                <a:ea typeface="JetBrains Mono" panose="02000009000000000000" pitchFamily="49" charset="0"/>
                <a:cs typeface="JetBrains Mono" panose="02000009000000000000" pitchFamily="49" charset="0"/>
              </a:rPr>
              <a:t> Lab 2023</a:t>
            </a:r>
            <a:endParaRPr sz="800" dirty="0">
              <a:solidFill>
                <a:schemeClr val="dk1"/>
              </a:solidFill>
              <a:latin typeface="JetBrains Mono" panose="02000009000000000000" pitchFamily="49" charset="0"/>
              <a:ea typeface="JetBrains Mono" panose="02000009000000000000" pitchFamily="49" charset="0"/>
              <a:cs typeface="JetBrains Mono" panose="02000009000000000000" pitchFamily="49"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9"/>
          <p:cNvSpPr txBox="1">
            <a:spLocks noGrp="1"/>
          </p:cNvSpPr>
          <p:nvPr>
            <p:ph type="body" idx="2"/>
          </p:nvPr>
        </p:nvSpPr>
        <p:spPr>
          <a:xfrm>
            <a:off x="257425" y="1565863"/>
            <a:ext cx="8635200" cy="30210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Font typeface="Calibri"/>
              <a:buChar char=":"/>
            </a:pPr>
            <a:r>
              <a:rPr lang="de" b="1">
                <a:solidFill>
                  <a:schemeClr val="dk1"/>
                </a:solidFill>
              </a:rPr>
              <a:t>Relevanz: </a:t>
            </a:r>
            <a:r>
              <a:rPr lang="de">
                <a:solidFill>
                  <a:schemeClr val="dk1"/>
                </a:solidFill>
              </a:rPr>
              <a:t>Krebs als Volkskrankheit</a:t>
            </a:r>
            <a:endParaRPr>
              <a:solidFill>
                <a:schemeClr val="dk1"/>
              </a:solidFill>
            </a:endParaRPr>
          </a:p>
          <a:p>
            <a:pPr marL="457200" lvl="0" indent="-330200" algn="l" rtl="0">
              <a:spcBef>
                <a:spcPts val="500"/>
              </a:spcBef>
              <a:spcAft>
                <a:spcPts val="0"/>
              </a:spcAft>
              <a:buClr>
                <a:schemeClr val="dk1"/>
              </a:buClr>
              <a:buSzPts val="1600"/>
              <a:buFont typeface="Calibri"/>
              <a:buChar char=":"/>
            </a:pPr>
            <a:r>
              <a:rPr lang="de" b="1">
                <a:solidFill>
                  <a:schemeClr val="dk1"/>
                </a:solidFill>
              </a:rPr>
              <a:t>Verständlichkeit: </a:t>
            </a:r>
            <a:r>
              <a:rPr lang="de">
                <a:solidFill>
                  <a:schemeClr val="dk1"/>
                </a:solidFill>
              </a:rPr>
              <a:t>TÜV-Vergleich</a:t>
            </a:r>
            <a:endParaRPr>
              <a:solidFill>
                <a:schemeClr val="dk1"/>
              </a:solidFill>
            </a:endParaRPr>
          </a:p>
          <a:p>
            <a:pPr marL="914400" lvl="1" indent="-330200" algn="l" rtl="0">
              <a:spcBef>
                <a:spcPts val="500"/>
              </a:spcBef>
              <a:spcAft>
                <a:spcPts val="0"/>
              </a:spcAft>
              <a:buClr>
                <a:schemeClr val="dk1"/>
              </a:buClr>
              <a:buSzPts val="1600"/>
              <a:buFont typeface="Calibri"/>
              <a:buChar char=":"/>
            </a:pPr>
            <a:r>
              <a:rPr lang="de">
                <a:solidFill>
                  <a:schemeClr val="dk1"/>
                </a:solidFill>
              </a:rPr>
              <a:t>Bei jeder Zellteilung überprüfen sich unsere Zellen auf mögliche Fehler</a:t>
            </a:r>
            <a:endParaRPr>
              <a:solidFill>
                <a:schemeClr val="dk1"/>
              </a:solidFill>
            </a:endParaRPr>
          </a:p>
          <a:p>
            <a:pPr marL="914400" lvl="1" indent="-330200" algn="l" rtl="0">
              <a:spcBef>
                <a:spcPts val="500"/>
              </a:spcBef>
              <a:spcAft>
                <a:spcPts val="0"/>
              </a:spcAft>
              <a:buClr>
                <a:schemeClr val="dk1"/>
              </a:buClr>
              <a:buSzPts val="1600"/>
              <a:buFont typeface="Calibri"/>
              <a:buChar char=":"/>
            </a:pPr>
            <a:r>
              <a:rPr lang="de">
                <a:solidFill>
                  <a:schemeClr val="dk1"/>
                </a:solidFill>
              </a:rPr>
              <a:t>Autos mit Fehlern sind gefährlich im Straßenverkehr, Zellen mit Fehlern sind gefährlich, weil sie zu Tumoren führen können</a:t>
            </a:r>
            <a:endParaRPr>
              <a:solidFill>
                <a:schemeClr val="dk1"/>
              </a:solidFill>
            </a:endParaRPr>
          </a:p>
          <a:p>
            <a:pPr marL="457200" lvl="0" indent="-330200" algn="l" rtl="0">
              <a:spcBef>
                <a:spcPts val="500"/>
              </a:spcBef>
              <a:spcAft>
                <a:spcPts val="500"/>
              </a:spcAft>
              <a:buClr>
                <a:schemeClr val="dk1"/>
              </a:buClr>
              <a:buSzPts val="1600"/>
              <a:buFont typeface="Calibri"/>
              <a:buChar char=":"/>
            </a:pPr>
            <a:r>
              <a:rPr lang="de" b="1">
                <a:solidFill>
                  <a:schemeClr val="dk1"/>
                </a:solidFill>
              </a:rPr>
              <a:t>Nutzen: </a:t>
            </a:r>
            <a:r>
              <a:rPr lang="de">
                <a:solidFill>
                  <a:schemeClr val="dk1"/>
                </a:solidFill>
              </a:rPr>
              <a:t>Impfungen als zusätzliche Behandlungsmethode für Krebserkrankungen</a:t>
            </a:r>
            <a:endParaRPr sz="1900"/>
          </a:p>
        </p:txBody>
      </p:sp>
      <p:sp>
        <p:nvSpPr>
          <p:cNvPr id="241" name="Google Shape;241;p29"/>
          <p:cNvSpPr txBox="1"/>
          <p:nvPr/>
        </p:nvSpPr>
        <p:spPr>
          <a:xfrm>
            <a:off x="3030631" y="4424700"/>
            <a:ext cx="1593300" cy="161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de" sz="600">
                <a:solidFill>
                  <a:schemeClr val="lt1"/>
                </a:solidFill>
                <a:latin typeface="Arial"/>
                <a:ea typeface="Arial"/>
                <a:cs typeface="Arial"/>
                <a:sym typeface="Arial"/>
              </a:rPr>
              <a:t>© </a:t>
            </a:r>
            <a:r>
              <a:rPr lang="de" sz="600">
                <a:solidFill>
                  <a:schemeClr val="lt1"/>
                </a:solidFill>
              </a:rPr>
              <a:t>Ilja C. Hendel</a:t>
            </a:r>
            <a:endParaRPr sz="600"/>
          </a:p>
        </p:txBody>
      </p:sp>
      <p:sp>
        <p:nvSpPr>
          <p:cNvPr id="242" name="Google Shape;242;p29"/>
          <p:cNvSpPr txBox="1">
            <a:spLocks noGrp="1"/>
          </p:cNvSpPr>
          <p:nvPr>
            <p:ph type="subTitle" idx="1"/>
          </p:nvPr>
        </p:nvSpPr>
        <p:spPr>
          <a:xfrm>
            <a:off x="252000" y="697459"/>
            <a:ext cx="7100400" cy="18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e"/>
              <a:t>SPOTLIGHT</a:t>
            </a:r>
            <a:endParaRPr/>
          </a:p>
        </p:txBody>
      </p:sp>
      <p:sp>
        <p:nvSpPr>
          <p:cNvPr id="243" name="Google Shape;243;p29"/>
          <p:cNvSpPr txBox="1"/>
          <p:nvPr/>
        </p:nvSpPr>
        <p:spPr>
          <a:xfrm rot="-5400000">
            <a:off x="-50898" y="3447550"/>
            <a:ext cx="1173900" cy="253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de" sz="600">
                <a:solidFill>
                  <a:schemeClr val="lt1"/>
                </a:solidFill>
                <a:latin typeface="Arial"/>
                <a:ea typeface="Arial"/>
                <a:cs typeface="Arial"/>
                <a:sym typeface="Arial"/>
              </a:rPr>
              <a:t>© </a:t>
            </a:r>
            <a:r>
              <a:rPr lang="de" sz="600">
                <a:solidFill>
                  <a:schemeClr val="lt1"/>
                </a:solidFill>
              </a:rPr>
              <a:t>Bielefeld Marketing GmbH / Sarah Jonek</a:t>
            </a:r>
            <a:endParaRPr sz="600"/>
          </a:p>
        </p:txBody>
      </p:sp>
      <p:sp>
        <p:nvSpPr>
          <p:cNvPr id="244" name="Google Shape;244;p29"/>
          <p:cNvSpPr txBox="1"/>
          <p:nvPr/>
        </p:nvSpPr>
        <p:spPr>
          <a:xfrm>
            <a:off x="4818775" y="1536863"/>
            <a:ext cx="4010100" cy="41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500">
              <a:solidFill>
                <a:schemeClr val="dk1"/>
              </a:solidFill>
              <a:latin typeface="Calibri"/>
              <a:ea typeface="Calibri"/>
              <a:cs typeface="Calibri"/>
              <a:sym typeface="Calibri"/>
            </a:endParaRPr>
          </a:p>
        </p:txBody>
      </p:sp>
      <p:sp>
        <p:nvSpPr>
          <p:cNvPr id="245" name="Google Shape;245;p29"/>
          <p:cNvSpPr txBox="1">
            <a:spLocks noGrp="1"/>
          </p:cNvSpPr>
          <p:nvPr>
            <p:ph type="title"/>
          </p:nvPr>
        </p:nvSpPr>
        <p:spPr>
          <a:xfrm>
            <a:off x="252000" y="842400"/>
            <a:ext cx="7100400" cy="477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de"/>
              <a:t>Beispiel: </a:t>
            </a:r>
            <a:r>
              <a:rPr lang="de">
                <a:solidFill>
                  <a:schemeClr val="dk1"/>
                </a:solidFill>
              </a:rPr>
              <a:t>Dr. Aysel Ahadova, Tumorbiologin</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0"/>
          <p:cNvSpPr txBox="1">
            <a:spLocks noGrp="1"/>
          </p:cNvSpPr>
          <p:nvPr>
            <p:ph type="title"/>
          </p:nvPr>
        </p:nvSpPr>
        <p:spPr>
          <a:xfrm>
            <a:off x="433975" y="1934850"/>
            <a:ext cx="3837000" cy="63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a:t>Elevator Pitches</a:t>
            </a:r>
            <a:endParaRPr sz="2500"/>
          </a:p>
        </p:txBody>
      </p:sp>
      <p:sp>
        <p:nvSpPr>
          <p:cNvPr id="251" name="Google Shape;251;p30"/>
          <p:cNvSpPr txBox="1">
            <a:spLocks noGrp="1"/>
          </p:cNvSpPr>
          <p:nvPr>
            <p:ph type="subTitle" idx="1"/>
          </p:nvPr>
        </p:nvSpPr>
        <p:spPr>
          <a:xfrm>
            <a:off x="433969" y="1565500"/>
            <a:ext cx="3837000" cy="369300"/>
          </a:xfrm>
          <a:prstGeom prst="rect">
            <a:avLst/>
          </a:prstGeom>
          <a:ln>
            <a:noFill/>
          </a:ln>
        </p:spPr>
        <p:txBody>
          <a:bodyPr spcFirstLastPara="1" wrap="square" lIns="91425" tIns="91425" rIns="91425" bIns="91425" anchor="t" anchorCtr="0">
            <a:normAutofit/>
          </a:bodyPr>
          <a:lstStyle/>
          <a:p>
            <a:pPr marL="0" lvl="0" indent="0" algn="l" rtl="0">
              <a:spcBef>
                <a:spcPts val="0"/>
              </a:spcBef>
              <a:spcAft>
                <a:spcPts val="0"/>
              </a:spcAft>
              <a:buNone/>
            </a:pPr>
            <a:r>
              <a:rPr lang="de"/>
              <a:t>ÜBUNG</a:t>
            </a:r>
            <a:endParaRPr/>
          </a:p>
        </p:txBody>
      </p:sp>
      <p:sp>
        <p:nvSpPr>
          <p:cNvPr id="252" name="Google Shape;252;p30"/>
          <p:cNvSpPr txBox="1">
            <a:spLocks noGrp="1"/>
          </p:cNvSpPr>
          <p:nvPr>
            <p:ph type="body" idx="2"/>
          </p:nvPr>
        </p:nvSpPr>
        <p:spPr>
          <a:xfrm>
            <a:off x="4812325" y="500850"/>
            <a:ext cx="3837000" cy="4088700"/>
          </a:xfrm>
          <a:prstGeom prst="rect">
            <a:avLst/>
          </a:prstGeom>
        </p:spPr>
        <p:txBody>
          <a:bodyPr spcFirstLastPara="1" wrap="square" lIns="91425" tIns="91425" rIns="91425" bIns="91425" anchor="ctr" anchorCtr="0">
            <a:normAutofit/>
          </a:bodyPr>
          <a:lstStyle/>
          <a:p>
            <a:pPr marL="360000" lvl="0" indent="-268900" algn="l" rtl="0">
              <a:spcBef>
                <a:spcPts val="0"/>
              </a:spcBef>
              <a:spcAft>
                <a:spcPts val="0"/>
              </a:spcAft>
              <a:buClr>
                <a:schemeClr val="dk1"/>
              </a:buClr>
              <a:buSzPts val="1400"/>
              <a:buFont typeface="Calibri"/>
              <a:buChar char=":"/>
            </a:pPr>
            <a:r>
              <a:rPr lang="de" b="1" dirty="0">
                <a:solidFill>
                  <a:schemeClr val="dk1"/>
                </a:solidFill>
              </a:rPr>
              <a:t>10 Minuten Einzelarbeit</a:t>
            </a:r>
            <a:br>
              <a:rPr lang="de" b="1" dirty="0">
                <a:solidFill>
                  <a:schemeClr val="dk1"/>
                </a:solidFill>
              </a:rPr>
            </a:br>
            <a:r>
              <a:rPr lang="de" dirty="0">
                <a:solidFill>
                  <a:schemeClr val="dk1"/>
                </a:solidFill>
              </a:rPr>
              <a:t>Formuliere einen Elevator-Pitch zu Deinem Forschungsthema, der auf Deine Zielgruppe abgestimmt ist. </a:t>
            </a:r>
            <a:endParaRPr b="1" dirty="0">
              <a:solidFill>
                <a:schemeClr val="dk1"/>
              </a:solidFill>
            </a:endParaRPr>
          </a:p>
          <a:p>
            <a:pPr marL="360000" lvl="0" indent="-317500" algn="l" rtl="0">
              <a:lnSpc>
                <a:spcPct val="115000"/>
              </a:lnSpc>
              <a:spcBef>
                <a:spcPts val="600"/>
              </a:spcBef>
              <a:spcAft>
                <a:spcPts val="1000"/>
              </a:spcAft>
              <a:buClr>
                <a:schemeClr val="dk1"/>
              </a:buClr>
              <a:buSzPts val="1400"/>
              <a:buFont typeface="Calibri"/>
              <a:buChar char=":"/>
            </a:pPr>
            <a:r>
              <a:rPr lang="de" b="1" dirty="0">
                <a:solidFill>
                  <a:schemeClr val="dk1"/>
                </a:solidFill>
              </a:rPr>
              <a:t>30 Minuten Gruppenarbeit</a:t>
            </a:r>
            <a:br>
              <a:rPr lang="de" b="1" dirty="0">
                <a:solidFill>
                  <a:schemeClr val="dk1"/>
                </a:solidFill>
              </a:rPr>
            </a:br>
            <a:r>
              <a:rPr lang="de" dirty="0">
                <a:solidFill>
                  <a:schemeClr val="dk1"/>
                </a:solidFill>
              </a:rPr>
              <a:t>Pitcht Euch gegenseitig Eure Themen und gebt Feedback in Bezug auf Zielgruppe und Verständlichkeit.</a:t>
            </a:r>
            <a:endParaRPr dirty="0">
              <a:solidFill>
                <a:schemeClr val="dk1"/>
              </a:solidFill>
            </a:endParaRPr>
          </a:p>
        </p:txBody>
      </p:sp>
    </p:spTree>
  </p:cSld>
  <p:clrMapOvr>
    <a:masterClrMapping/>
  </p:clrMapOvr>
</p:sld>
</file>

<file path=ppt/theme/theme1.xml><?xml version="1.0" encoding="utf-8"?>
<a:theme xmlns:a="http://schemas.openxmlformats.org/drawingml/2006/main" name="WiD Impact School Slides">
  <a:themeElements>
    <a:clrScheme name="Simple Light">
      <a:dk1>
        <a:srgbClr val="000000"/>
      </a:dk1>
      <a:lt1>
        <a:srgbClr val="FFFFFF"/>
      </a:lt1>
      <a:dk2>
        <a:srgbClr val="858585"/>
      </a:dk2>
      <a:lt2>
        <a:srgbClr val="EEEEEE"/>
      </a:lt2>
      <a:accent1>
        <a:srgbClr val="006265"/>
      </a:accent1>
      <a:accent2>
        <a:srgbClr val="4F969F"/>
      </a:accent2>
      <a:accent3>
        <a:srgbClr val="CBE7E0"/>
      </a:accent3>
      <a:accent4>
        <a:srgbClr val="A5D4CE"/>
      </a:accent4>
      <a:accent5>
        <a:srgbClr val="AFDACB"/>
      </a:accent5>
      <a:accent6>
        <a:srgbClr val="90CEC5"/>
      </a:accent6>
      <a:hlink>
        <a:srgbClr val="0D0D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iD Impact School Slides">
  <a:themeElements>
    <a:clrScheme name="Simple Light">
      <a:dk1>
        <a:srgbClr val="000000"/>
      </a:dk1>
      <a:lt1>
        <a:srgbClr val="FFFFFF"/>
      </a:lt1>
      <a:dk2>
        <a:srgbClr val="858585"/>
      </a:dk2>
      <a:lt2>
        <a:srgbClr val="EEEEEE"/>
      </a:lt2>
      <a:accent1>
        <a:srgbClr val="006265"/>
      </a:accent1>
      <a:accent2>
        <a:srgbClr val="4F969F"/>
      </a:accent2>
      <a:accent3>
        <a:srgbClr val="CBE7E0"/>
      </a:accent3>
      <a:accent4>
        <a:srgbClr val="A5D4CE"/>
      </a:accent4>
      <a:accent5>
        <a:srgbClr val="AFDACB"/>
      </a:accent5>
      <a:accent6>
        <a:srgbClr val="90CEC5"/>
      </a:accent6>
      <a:hlink>
        <a:srgbClr val="0D0D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4643</Words>
  <Application>Microsoft Macintosh PowerPoint</Application>
  <PresentationFormat>Bildschirmpräsentation (16:9)</PresentationFormat>
  <Paragraphs>472</Paragraphs>
  <Slides>32</Slides>
  <Notes>32</Notes>
  <HiddenSlides>1</HiddenSlides>
  <MMClips>0</MMClips>
  <ScaleCrop>false</ScaleCrop>
  <HeadingPairs>
    <vt:vector size="6" baseType="variant">
      <vt:variant>
        <vt:lpstr>Verwendete Schriftarten</vt:lpstr>
      </vt:variant>
      <vt:variant>
        <vt:i4>9</vt:i4>
      </vt:variant>
      <vt:variant>
        <vt:lpstr>Design</vt:lpstr>
      </vt:variant>
      <vt:variant>
        <vt:i4>2</vt:i4>
      </vt:variant>
      <vt:variant>
        <vt:lpstr>Folientitel</vt:lpstr>
      </vt:variant>
      <vt:variant>
        <vt:i4>32</vt:i4>
      </vt:variant>
    </vt:vector>
  </HeadingPairs>
  <TitlesOfParts>
    <vt:vector size="43" baseType="lpstr">
      <vt:lpstr>Source Sans 3</vt:lpstr>
      <vt:lpstr>Kalam</vt:lpstr>
      <vt:lpstr>Arial</vt:lpstr>
      <vt:lpstr>JetBrains Mono Medium</vt:lpstr>
      <vt:lpstr>Roboto Light</vt:lpstr>
      <vt:lpstr>Roboto</vt:lpstr>
      <vt:lpstr>Calibri</vt:lpstr>
      <vt:lpstr>JetBrains Mono</vt:lpstr>
      <vt:lpstr>JetBrains Mono Light</vt:lpstr>
      <vt:lpstr>WiD Impact School Slides</vt:lpstr>
      <vt:lpstr>1_WiD Impact School Slides</vt:lpstr>
      <vt:lpstr>CZS STEM Impact School</vt:lpstr>
      <vt:lpstr>PowerPoint-Präsentation</vt:lpstr>
      <vt:lpstr>Zielsetzung des dritten Moduls</vt:lpstr>
      <vt:lpstr>Die Essentials guter Kommunikation</vt:lpstr>
      <vt:lpstr>Beispiel: Fact Sheet „Die Klimawirkung von Methan – eine unterschätzte Gefahr“</vt:lpstr>
      <vt:lpstr>Beispiel: Fact Sheet “Die Klimawirkung von Methan – eine unterschätzte Gefahr”</vt:lpstr>
      <vt:lpstr>Beispiel: Dr. Aysel Ahadova, Tumorbiologin</vt:lpstr>
      <vt:lpstr>Beispiel: Dr. Aysel Ahadova, Tumorbiologin </vt:lpstr>
      <vt:lpstr>Elevator Pitches</vt:lpstr>
      <vt:lpstr>Pause</vt:lpstr>
      <vt:lpstr>Paradigmenwechsel in der Wissenschaftskommunikation </vt:lpstr>
      <vt:lpstr>Kommunikationsmodelle in der Wissenschaftskommunikation</vt:lpstr>
      <vt:lpstr>PowerPoint-Präsentation</vt:lpstr>
      <vt:lpstr>Formattypen mit Fachpublikum als primäre Zielgruppe</vt:lpstr>
      <vt:lpstr>Formattypen mit Laienpublikum als primäre Zielgruppe</vt:lpstr>
      <vt:lpstr>PowerPoint-Präsentation</vt:lpstr>
      <vt:lpstr>PowerPoint-Präsentation</vt:lpstr>
      <vt:lpstr>Formattypen mit Fachpublikum als primäre Zielgruppe  </vt:lpstr>
      <vt:lpstr>Formattypen mit Laienpublikum als primäre Zielgruppe   </vt:lpstr>
      <vt:lpstr>PowerPoint-Präsentation</vt:lpstr>
      <vt:lpstr>PowerPoint-Präsentation</vt:lpstr>
      <vt:lpstr>Formattypen mit Fachpublikum als primäre Zielgruppe  </vt:lpstr>
      <vt:lpstr>Formattypen mit Laienpublikum als primäre Zielgruppe  </vt:lpstr>
      <vt:lpstr>PowerPoint-Präsentation</vt:lpstr>
      <vt:lpstr>Wie wähle ich ein passendes Wisskomm-Format? </vt:lpstr>
      <vt:lpstr>PowerPoint-Präsentation</vt:lpstr>
      <vt:lpstr>Format entwickeln</vt:lpstr>
      <vt:lpstr>Format entwickeln</vt:lpstr>
      <vt:lpstr>Mittagspause </vt:lpstr>
      <vt:lpstr>Hüte-Methode</vt:lpstr>
      <vt:lpstr>Hüte-Methode</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Janne Steenbeck</cp:lastModifiedBy>
  <cp:revision>11</cp:revision>
  <dcterms:modified xsi:type="dcterms:W3CDTF">2026-04-09T14:55:52Z</dcterms:modified>
</cp:coreProperties>
</file>